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5603a023714f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49383d5c1243ff"/>
  </p:sldMasterIdLst>
  <p:sldIdLst>
    <p:sldId xmlns:r="http://schemas.openxmlformats.org/officeDocument/2006/relationships" id="256" r:id="Rdead1901a62e4f17"/>
    <p:sldId xmlns:r="http://schemas.openxmlformats.org/officeDocument/2006/relationships" id="257" r:id="Rbe392ec9e6c34878"/>
    <p:sldId xmlns:r="http://schemas.openxmlformats.org/officeDocument/2006/relationships" id="258" r:id="R27fc8708c0994720"/>
    <p:sldId xmlns:r="http://schemas.openxmlformats.org/officeDocument/2006/relationships" id="259" r:id="Ra588adec387a401d"/>
    <p:sldId xmlns:r="http://schemas.openxmlformats.org/officeDocument/2006/relationships" id="260" r:id="Rb6df3514775b499a"/>
    <p:sldId xmlns:r="http://schemas.openxmlformats.org/officeDocument/2006/relationships" id="261" r:id="R5a8c2f318c4642bd"/>
    <p:sldId xmlns:r="http://schemas.openxmlformats.org/officeDocument/2006/relationships" id="262" r:id="R8b7ce2a04ebc4a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9383d5c1243ff" /><Relationship Type="http://schemas.openxmlformats.org/officeDocument/2006/relationships/slide" Target="/ppt/slides/slide1.xml" Id="Rdead1901a62e4f17" /><Relationship Type="http://schemas.openxmlformats.org/officeDocument/2006/relationships/slide" Target="/ppt/slides/slide2.xml" Id="Rbe392ec9e6c34878" /><Relationship Type="http://schemas.openxmlformats.org/officeDocument/2006/relationships/slide" Target="/ppt/slides/slide3.xml" Id="R27fc8708c0994720" /><Relationship Type="http://schemas.openxmlformats.org/officeDocument/2006/relationships/slide" Target="/ppt/slides/slide4.xml" Id="Ra588adec387a401d" /><Relationship Type="http://schemas.openxmlformats.org/officeDocument/2006/relationships/slide" Target="/ppt/slides/slide5.xml" Id="Rb6df3514775b499a" /><Relationship Type="http://schemas.openxmlformats.org/officeDocument/2006/relationships/slide" Target="/ppt/slides/slide6.xml" Id="R5a8c2f318c4642bd" /><Relationship Type="http://schemas.openxmlformats.org/officeDocument/2006/relationships/slide" Target="/ppt/slides/slide7.xml" Id="R8b7ce2a04ebc4a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ef1832e8340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e19141f7f4e6c" /><Relationship Type="http://schemas.openxmlformats.org/officeDocument/2006/relationships/theme" Target="/ppt/slideMasters/theme/theme1.xml" Id="Rf11a83db75734c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ce19141f7f4e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e955546f344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51426685e41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5771e3ef649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2d945237e47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cb18301ab46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5fa26cd094b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7b8b97f7d47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TRILOV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TRILOV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−184 015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1 366 828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1 745 600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 LØVHEIM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KARIA MOGÅRD LØVHEIM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BIRGIT LØVHEIM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SANDRA ANN LØVHEIM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Meiseveien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993 124 451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