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e8894827c44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2e53035fe46c8"/>
  </p:sldMasterIdLst>
  <p:sldIdLst>
    <p:sldId xmlns:r="http://schemas.openxmlformats.org/officeDocument/2006/relationships" id="256" r:id="R4f71681c57e94c94"/>
    <p:sldId xmlns:r="http://schemas.openxmlformats.org/officeDocument/2006/relationships" id="257" r:id="R9445a55a4a3f4b5a"/>
    <p:sldId xmlns:r="http://schemas.openxmlformats.org/officeDocument/2006/relationships" id="258" r:id="R2d4de178198042e7"/>
    <p:sldId xmlns:r="http://schemas.openxmlformats.org/officeDocument/2006/relationships" id="259" r:id="Rdd59b886c58c49ac"/>
    <p:sldId xmlns:r="http://schemas.openxmlformats.org/officeDocument/2006/relationships" id="260" r:id="R31231331e3f4409b"/>
    <p:sldId xmlns:r="http://schemas.openxmlformats.org/officeDocument/2006/relationships" id="261" r:id="R66c3a396dd834af2"/>
    <p:sldId xmlns:r="http://schemas.openxmlformats.org/officeDocument/2006/relationships" id="262" r:id="Rdc72135e7dc94d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2e53035fe46c8" /><Relationship Type="http://schemas.openxmlformats.org/officeDocument/2006/relationships/slide" Target="/ppt/slides/slide1.xml" Id="R4f71681c57e94c94" /><Relationship Type="http://schemas.openxmlformats.org/officeDocument/2006/relationships/slide" Target="/ppt/slides/slide2.xml" Id="R9445a55a4a3f4b5a" /><Relationship Type="http://schemas.openxmlformats.org/officeDocument/2006/relationships/slide" Target="/ppt/slides/slide3.xml" Id="R2d4de178198042e7" /><Relationship Type="http://schemas.openxmlformats.org/officeDocument/2006/relationships/slide" Target="/ppt/slides/slide4.xml" Id="Rdd59b886c58c49ac" /><Relationship Type="http://schemas.openxmlformats.org/officeDocument/2006/relationships/slide" Target="/ppt/slides/slide5.xml" Id="R31231331e3f4409b" /><Relationship Type="http://schemas.openxmlformats.org/officeDocument/2006/relationships/slide" Target="/ppt/slides/slide6.xml" Id="R66c3a396dd834af2" /><Relationship Type="http://schemas.openxmlformats.org/officeDocument/2006/relationships/slide" Target="/ppt/slides/slide7.xml" Id="Rdc72135e7dc94d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a55bf361543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a68b4cdbb4ab4" /><Relationship Type="http://schemas.openxmlformats.org/officeDocument/2006/relationships/theme" Target="/ppt/slideMasters/theme/theme1.xml" Id="R9b3ff6a9d243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3a68b4cdbb4a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49996f0da45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7f247f3f645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e39bf970144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259f58a05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29cc2a14c4e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331e6a5e940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57c34654749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EIGANES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 VEKST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ODDVIN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