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3dec130a6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c7bd756a14e8c"/>
  </p:sldMasterIdLst>
  <p:sldIdLst>
    <p:sldId xmlns:r="http://schemas.openxmlformats.org/officeDocument/2006/relationships" id="256" r:id="Ra15f3c3cda4e4f98"/>
    <p:sldId xmlns:r="http://schemas.openxmlformats.org/officeDocument/2006/relationships" id="257" r:id="R1c912a765d32452e"/>
    <p:sldId xmlns:r="http://schemas.openxmlformats.org/officeDocument/2006/relationships" id="258" r:id="R62a042c1da7a4835"/>
    <p:sldId xmlns:r="http://schemas.openxmlformats.org/officeDocument/2006/relationships" id="259" r:id="Rf0df1c06b7724085"/>
    <p:sldId xmlns:r="http://schemas.openxmlformats.org/officeDocument/2006/relationships" id="260" r:id="Rb4e684b465654c41"/>
    <p:sldId xmlns:r="http://schemas.openxmlformats.org/officeDocument/2006/relationships" id="261" r:id="R43ce506459d24be2"/>
    <p:sldId xmlns:r="http://schemas.openxmlformats.org/officeDocument/2006/relationships" id="262" r:id="R396970539722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c7bd756a14e8c" /><Relationship Type="http://schemas.openxmlformats.org/officeDocument/2006/relationships/slide" Target="/ppt/slides/slide1.xml" Id="Ra15f3c3cda4e4f98" /><Relationship Type="http://schemas.openxmlformats.org/officeDocument/2006/relationships/slide" Target="/ppt/slides/slide2.xml" Id="R1c912a765d32452e" /><Relationship Type="http://schemas.openxmlformats.org/officeDocument/2006/relationships/slide" Target="/ppt/slides/slide3.xml" Id="R62a042c1da7a4835" /><Relationship Type="http://schemas.openxmlformats.org/officeDocument/2006/relationships/slide" Target="/ppt/slides/slide4.xml" Id="Rf0df1c06b7724085" /><Relationship Type="http://schemas.openxmlformats.org/officeDocument/2006/relationships/slide" Target="/ppt/slides/slide5.xml" Id="Rb4e684b465654c41" /><Relationship Type="http://schemas.openxmlformats.org/officeDocument/2006/relationships/slide" Target="/ppt/slides/slide6.xml" Id="R43ce506459d24be2" /><Relationship Type="http://schemas.openxmlformats.org/officeDocument/2006/relationships/slide" Target="/ppt/slides/slide7.xml" Id="R396970539722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57f7c3cc645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f32a4eafe45d8" /><Relationship Type="http://schemas.openxmlformats.org/officeDocument/2006/relationships/theme" Target="/ppt/slideMasters/theme/theme1.xml" Id="R8765be2e92e744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f32a4eafe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0d75e53c849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20a6a0a94c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068ae1aed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cd18e731249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558e1035348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ddd0e2ffc4a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d415f0ccf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SIRELLE AS ble etablert [år] og holder til i Kjørsvikbugen.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IVAR LEDAL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6699 Kjørsvikbugen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85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992 829 508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