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a4a35254ab40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200bb13cc24a49"/>
  </p:sldMasterIdLst>
  <p:sldIdLst>
    <p:sldId xmlns:r="http://schemas.openxmlformats.org/officeDocument/2006/relationships" id="256" r:id="Rdfe97b6dc21543a1"/>
    <p:sldId xmlns:r="http://schemas.openxmlformats.org/officeDocument/2006/relationships" id="257" r:id="R475eb798f4ff4f01"/>
    <p:sldId xmlns:r="http://schemas.openxmlformats.org/officeDocument/2006/relationships" id="258" r:id="Rb8bbad74b6c342d1"/>
    <p:sldId xmlns:r="http://schemas.openxmlformats.org/officeDocument/2006/relationships" id="259" r:id="R1754382c1cd14c19"/>
    <p:sldId xmlns:r="http://schemas.openxmlformats.org/officeDocument/2006/relationships" id="260" r:id="Re340c38b3cc04f3a"/>
    <p:sldId xmlns:r="http://schemas.openxmlformats.org/officeDocument/2006/relationships" id="261" r:id="R2c7ba1df64154910"/>
    <p:sldId xmlns:r="http://schemas.openxmlformats.org/officeDocument/2006/relationships" id="262" r:id="R7f8ec89f5062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00bb13cc24a49" /><Relationship Type="http://schemas.openxmlformats.org/officeDocument/2006/relationships/slide" Target="/ppt/slides/slide1.xml" Id="Rdfe97b6dc21543a1" /><Relationship Type="http://schemas.openxmlformats.org/officeDocument/2006/relationships/slide" Target="/ppt/slides/slide2.xml" Id="R475eb798f4ff4f01" /><Relationship Type="http://schemas.openxmlformats.org/officeDocument/2006/relationships/slide" Target="/ppt/slides/slide3.xml" Id="Rb8bbad74b6c342d1" /><Relationship Type="http://schemas.openxmlformats.org/officeDocument/2006/relationships/slide" Target="/ppt/slides/slide4.xml" Id="R1754382c1cd14c19" /><Relationship Type="http://schemas.openxmlformats.org/officeDocument/2006/relationships/slide" Target="/ppt/slides/slide5.xml" Id="Re340c38b3cc04f3a" /><Relationship Type="http://schemas.openxmlformats.org/officeDocument/2006/relationships/slide" Target="/ppt/slides/slide6.xml" Id="R2c7ba1df64154910" /><Relationship Type="http://schemas.openxmlformats.org/officeDocument/2006/relationships/slide" Target="/ppt/slides/slide7.xml" Id="R7f8ec89f5062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fe2d09414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ca910f8194fbf" /><Relationship Type="http://schemas.openxmlformats.org/officeDocument/2006/relationships/theme" Target="/ppt/slideMasters/theme/theme1.xml" Id="R4d6092c1cbfb42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eca910f8194f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0de0c9f4e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959822d48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072e089d7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351207cc1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35b2b692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5709e0b4542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31747f3d7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HENNINGS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HENNINGS EIENDOM AS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−1 007 375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3 104 719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HÅKEDAL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Frolandsveien 985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992 829 370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HENNINGS EIENDOM AS</a:t>
            </a:r>
          </a:p>
        </p:txBody>
      </p:sp>
    </p:spTree>
  </p:cSld>
  <p:clrMapOvr>
    <a:masterClrMapping xmlns:a="http://schemas.openxmlformats.org/drawingml/2006/main"/>
  </p:clrMapOvr>
</p:sld>
</file>