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8e11c2751f4a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f79a614e64b88"/>
  </p:sldMasterIdLst>
  <p:sldIdLst>
    <p:sldId xmlns:r="http://schemas.openxmlformats.org/officeDocument/2006/relationships" id="256" r:id="R7921c480db69425e"/>
    <p:sldId xmlns:r="http://schemas.openxmlformats.org/officeDocument/2006/relationships" id="257" r:id="Ra6ad13809e694973"/>
    <p:sldId xmlns:r="http://schemas.openxmlformats.org/officeDocument/2006/relationships" id="258" r:id="R9eb842c244eb41a9"/>
    <p:sldId xmlns:r="http://schemas.openxmlformats.org/officeDocument/2006/relationships" id="259" r:id="Reb80b8ed9cf545c1"/>
    <p:sldId xmlns:r="http://schemas.openxmlformats.org/officeDocument/2006/relationships" id="260" r:id="R13cc2a0f93f644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f79a614e64b88" /><Relationship Type="http://schemas.openxmlformats.org/officeDocument/2006/relationships/slide" Target="/ppt/slides/slide1.xml" Id="R7921c480db69425e" /><Relationship Type="http://schemas.openxmlformats.org/officeDocument/2006/relationships/slide" Target="/ppt/slides/slide2.xml" Id="Ra6ad13809e694973" /><Relationship Type="http://schemas.openxmlformats.org/officeDocument/2006/relationships/slide" Target="/ppt/slides/slide3.xml" Id="R9eb842c244eb41a9" /><Relationship Type="http://schemas.openxmlformats.org/officeDocument/2006/relationships/slide" Target="/ppt/slides/slide4.xml" Id="Reb80b8ed9cf545c1" /><Relationship Type="http://schemas.openxmlformats.org/officeDocument/2006/relationships/slide" Target="/ppt/slides/slide5.xml" Id="R13cc2a0f93f644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4b21a568941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9a11dd5784149" /><Relationship Type="http://schemas.openxmlformats.org/officeDocument/2006/relationships/theme" Target="/ppt/slideMasters/theme/theme1.xml" Id="R5b5981c27ebb47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39a11dd578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2a29b7df646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078ba6bcf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514b0852c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953c3079148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e828c41274f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 OLJE &amp; DEKK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 OLJE &amp; DEKK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