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e7880914194c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40c46be1e74a34"/>
  </p:sldMasterIdLst>
  <p:sldIdLst>
    <p:sldId xmlns:r="http://schemas.openxmlformats.org/officeDocument/2006/relationships" id="256" r:id="R6620dac6292f4faf"/>
    <p:sldId xmlns:r="http://schemas.openxmlformats.org/officeDocument/2006/relationships" id="257" r:id="R8682002f91d74872"/>
    <p:sldId xmlns:r="http://schemas.openxmlformats.org/officeDocument/2006/relationships" id="258" r:id="R03ac122f246e4e95"/>
    <p:sldId xmlns:r="http://schemas.openxmlformats.org/officeDocument/2006/relationships" id="259" r:id="R35f22d2b962e4cdf"/>
    <p:sldId xmlns:r="http://schemas.openxmlformats.org/officeDocument/2006/relationships" id="260" r:id="R4347550fd6fb4ac8"/>
    <p:sldId xmlns:r="http://schemas.openxmlformats.org/officeDocument/2006/relationships" id="261" r:id="R28afa22bbce540be"/>
    <p:sldId xmlns:r="http://schemas.openxmlformats.org/officeDocument/2006/relationships" id="262" r:id="Re480f3100aa84c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40c46be1e74a34" /><Relationship Type="http://schemas.openxmlformats.org/officeDocument/2006/relationships/slide" Target="/ppt/slides/slide1.xml" Id="R6620dac6292f4faf" /><Relationship Type="http://schemas.openxmlformats.org/officeDocument/2006/relationships/slide" Target="/ppt/slides/slide2.xml" Id="R8682002f91d74872" /><Relationship Type="http://schemas.openxmlformats.org/officeDocument/2006/relationships/slide" Target="/ppt/slides/slide3.xml" Id="R03ac122f246e4e95" /><Relationship Type="http://schemas.openxmlformats.org/officeDocument/2006/relationships/slide" Target="/ppt/slides/slide4.xml" Id="R35f22d2b962e4cdf" /><Relationship Type="http://schemas.openxmlformats.org/officeDocument/2006/relationships/slide" Target="/ppt/slides/slide5.xml" Id="R4347550fd6fb4ac8" /><Relationship Type="http://schemas.openxmlformats.org/officeDocument/2006/relationships/slide" Target="/ppt/slides/slide6.xml" Id="R28afa22bbce540be" /><Relationship Type="http://schemas.openxmlformats.org/officeDocument/2006/relationships/slide" Target="/ppt/slides/slide7.xml" Id="Re480f3100aa84c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998fe67e3f45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1f33e48eb4e4c" /><Relationship Type="http://schemas.openxmlformats.org/officeDocument/2006/relationships/theme" Target="/ppt/slideMasters/theme/theme1.xml" Id="R3e37a34b49c045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11f33e48eb4e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75353e1f44d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9f59c565a48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3d1ecc7914a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ee0841fba44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1703071ef49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e0cfb05d046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7aecf767c47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TECEB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TECEB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TECEB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TECEB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TECEB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TECEB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1 999 621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13 940 650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14 517 080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TECEB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 THOMAS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TECEB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Bergs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992 733 713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TECEB AS</a:t>
            </a:r>
          </a:p>
        </p:txBody>
      </p:sp>
    </p:spTree>
  </p:cSld>
  <p:clrMapOvr>
    <a:masterClrMapping xmlns:a="http://schemas.openxmlformats.org/drawingml/2006/main"/>
  </p:clrMapOvr>
</p:sld>
</file>