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6602b8af1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1d3f9717d4bde"/>
  </p:sldMasterIdLst>
  <p:sldIdLst>
    <p:sldId xmlns:r="http://schemas.openxmlformats.org/officeDocument/2006/relationships" id="256" r:id="Rd4469efa71254155"/>
    <p:sldId xmlns:r="http://schemas.openxmlformats.org/officeDocument/2006/relationships" id="257" r:id="R34b5348b8c654dce"/>
    <p:sldId xmlns:r="http://schemas.openxmlformats.org/officeDocument/2006/relationships" id="258" r:id="R7e225b2bc9e9447b"/>
    <p:sldId xmlns:r="http://schemas.openxmlformats.org/officeDocument/2006/relationships" id="259" r:id="R4e1f1c816bd5479e"/>
    <p:sldId xmlns:r="http://schemas.openxmlformats.org/officeDocument/2006/relationships" id="260" r:id="R1b1c37f281dd4d3a"/>
    <p:sldId xmlns:r="http://schemas.openxmlformats.org/officeDocument/2006/relationships" id="261" r:id="R993ec1846d8146ec"/>
    <p:sldId xmlns:r="http://schemas.openxmlformats.org/officeDocument/2006/relationships" id="262" r:id="Ra64486824a1c46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1d3f9717d4bde" /><Relationship Type="http://schemas.openxmlformats.org/officeDocument/2006/relationships/slide" Target="/ppt/slides/slide1.xml" Id="Rd4469efa71254155" /><Relationship Type="http://schemas.openxmlformats.org/officeDocument/2006/relationships/slide" Target="/ppt/slides/slide2.xml" Id="R34b5348b8c654dce" /><Relationship Type="http://schemas.openxmlformats.org/officeDocument/2006/relationships/slide" Target="/ppt/slides/slide3.xml" Id="R7e225b2bc9e9447b" /><Relationship Type="http://schemas.openxmlformats.org/officeDocument/2006/relationships/slide" Target="/ppt/slides/slide4.xml" Id="R4e1f1c816bd5479e" /><Relationship Type="http://schemas.openxmlformats.org/officeDocument/2006/relationships/slide" Target="/ppt/slides/slide5.xml" Id="R1b1c37f281dd4d3a" /><Relationship Type="http://schemas.openxmlformats.org/officeDocument/2006/relationships/slide" Target="/ppt/slides/slide6.xml" Id="R993ec1846d8146ec" /><Relationship Type="http://schemas.openxmlformats.org/officeDocument/2006/relationships/slide" Target="/ppt/slides/slide7.xml" Id="Ra64486824a1c46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13cba9f87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968a820ba430f" /><Relationship Type="http://schemas.openxmlformats.org/officeDocument/2006/relationships/theme" Target="/ppt/slideMasters/theme/theme1.xml" Id="R05d46e0365dc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968a820ba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c5cdaf44f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303bd6d24c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11a137cc941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7f74bfb65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1bd5e073c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6d7eda78148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4ebe78695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