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88a34eb23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6b6f4601841dc"/>
  </p:sldMasterIdLst>
  <p:sldIdLst>
    <p:sldId xmlns:r="http://schemas.openxmlformats.org/officeDocument/2006/relationships" id="256" r:id="R8e3813bf40c0438a"/>
    <p:sldId xmlns:r="http://schemas.openxmlformats.org/officeDocument/2006/relationships" id="257" r:id="Raca4bb8d22464f95"/>
    <p:sldId xmlns:r="http://schemas.openxmlformats.org/officeDocument/2006/relationships" id="258" r:id="Rc00bb9c9c12e45d6"/>
    <p:sldId xmlns:r="http://schemas.openxmlformats.org/officeDocument/2006/relationships" id="259" r:id="R72e5ea079dca4943"/>
    <p:sldId xmlns:r="http://schemas.openxmlformats.org/officeDocument/2006/relationships" id="260" r:id="R788a3c60fa4145e5"/>
    <p:sldId xmlns:r="http://schemas.openxmlformats.org/officeDocument/2006/relationships" id="261" r:id="R6d1f091eae8241f5"/>
    <p:sldId xmlns:r="http://schemas.openxmlformats.org/officeDocument/2006/relationships" id="262" r:id="Rd6dcd4369ad1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6b6f4601841dc" /><Relationship Type="http://schemas.openxmlformats.org/officeDocument/2006/relationships/slide" Target="/ppt/slides/slide1.xml" Id="R8e3813bf40c0438a" /><Relationship Type="http://schemas.openxmlformats.org/officeDocument/2006/relationships/slide" Target="/ppt/slides/slide2.xml" Id="Raca4bb8d22464f95" /><Relationship Type="http://schemas.openxmlformats.org/officeDocument/2006/relationships/slide" Target="/ppt/slides/slide3.xml" Id="Rc00bb9c9c12e45d6" /><Relationship Type="http://schemas.openxmlformats.org/officeDocument/2006/relationships/slide" Target="/ppt/slides/slide4.xml" Id="R72e5ea079dca4943" /><Relationship Type="http://schemas.openxmlformats.org/officeDocument/2006/relationships/slide" Target="/ppt/slides/slide5.xml" Id="R788a3c60fa4145e5" /><Relationship Type="http://schemas.openxmlformats.org/officeDocument/2006/relationships/slide" Target="/ppt/slides/slide6.xml" Id="R6d1f091eae8241f5" /><Relationship Type="http://schemas.openxmlformats.org/officeDocument/2006/relationships/slide" Target="/ppt/slides/slide7.xml" Id="Rd6dcd4369ad1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95404ed19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4fc4203d471a" /><Relationship Type="http://schemas.openxmlformats.org/officeDocument/2006/relationships/theme" Target="/ppt/slideMasters/theme/theme1.xml" Id="Redb7f75fb0ce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24fc4203d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194f7103a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1c0d7921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3f8d6406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71d9f7ea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0cd7dd6d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48996aaa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3cba05c6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