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30e0b3a17446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6e7f32e3f4e73"/>
  </p:sldMasterIdLst>
  <p:sldIdLst>
    <p:sldId xmlns:r="http://schemas.openxmlformats.org/officeDocument/2006/relationships" id="256" r:id="R6408f2c95fa44db6"/>
    <p:sldId xmlns:r="http://schemas.openxmlformats.org/officeDocument/2006/relationships" id="257" r:id="R083c7090c426480a"/>
    <p:sldId xmlns:r="http://schemas.openxmlformats.org/officeDocument/2006/relationships" id="258" r:id="R907f2cea078547d1"/>
    <p:sldId xmlns:r="http://schemas.openxmlformats.org/officeDocument/2006/relationships" id="259" r:id="R92824fc4aee84f26"/>
    <p:sldId xmlns:r="http://schemas.openxmlformats.org/officeDocument/2006/relationships" id="260" r:id="R6f7622a4b9534475"/>
    <p:sldId xmlns:r="http://schemas.openxmlformats.org/officeDocument/2006/relationships" id="261" r:id="R9189683c7a444b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6e7f32e3f4e73" /><Relationship Type="http://schemas.openxmlformats.org/officeDocument/2006/relationships/slide" Target="/ppt/slides/slide1.xml" Id="R6408f2c95fa44db6" /><Relationship Type="http://schemas.openxmlformats.org/officeDocument/2006/relationships/slide" Target="/ppt/slides/slide2.xml" Id="R083c7090c426480a" /><Relationship Type="http://schemas.openxmlformats.org/officeDocument/2006/relationships/slide" Target="/ppt/slides/slide3.xml" Id="R907f2cea078547d1" /><Relationship Type="http://schemas.openxmlformats.org/officeDocument/2006/relationships/slide" Target="/ppt/slides/slide4.xml" Id="R92824fc4aee84f26" /><Relationship Type="http://schemas.openxmlformats.org/officeDocument/2006/relationships/slide" Target="/ppt/slides/slide5.xml" Id="R6f7622a4b9534475" /><Relationship Type="http://schemas.openxmlformats.org/officeDocument/2006/relationships/slide" Target="/ppt/slides/slide6.xml" Id="R9189683c7a444b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b8796b59043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950f1c6db4c09" /><Relationship Type="http://schemas.openxmlformats.org/officeDocument/2006/relationships/theme" Target="/ppt/slideMasters/theme/theme1.xml" Id="R82ec881a21d4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b950f1c6db4c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92e7202ba4c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aceae6667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b9ae523f845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e45e7966547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4e830fd3743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3cef3c7f94b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BONESVOLL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BONESVOLL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