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e73f8e3cc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45ed940fb4305"/>
  </p:sldMasterIdLst>
  <p:sldIdLst>
    <p:sldId xmlns:r="http://schemas.openxmlformats.org/officeDocument/2006/relationships" id="256" r:id="R56c66e26298e4b52"/>
    <p:sldId xmlns:r="http://schemas.openxmlformats.org/officeDocument/2006/relationships" id="257" r:id="R480bedc9da6f4481"/>
    <p:sldId xmlns:r="http://schemas.openxmlformats.org/officeDocument/2006/relationships" id="258" r:id="R307a60ecb41247e4"/>
    <p:sldId xmlns:r="http://schemas.openxmlformats.org/officeDocument/2006/relationships" id="259" r:id="Rffac5d341a0448a2"/>
    <p:sldId xmlns:r="http://schemas.openxmlformats.org/officeDocument/2006/relationships" id="260" r:id="R16c520c7626440e1"/>
    <p:sldId xmlns:r="http://schemas.openxmlformats.org/officeDocument/2006/relationships" id="261" r:id="Re2cba44f5a454044"/>
    <p:sldId xmlns:r="http://schemas.openxmlformats.org/officeDocument/2006/relationships" id="262" r:id="Rba83b652afaa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45ed940fb4305" /><Relationship Type="http://schemas.openxmlformats.org/officeDocument/2006/relationships/slide" Target="/ppt/slides/slide1.xml" Id="R56c66e26298e4b52" /><Relationship Type="http://schemas.openxmlformats.org/officeDocument/2006/relationships/slide" Target="/ppt/slides/slide2.xml" Id="R480bedc9da6f4481" /><Relationship Type="http://schemas.openxmlformats.org/officeDocument/2006/relationships/slide" Target="/ppt/slides/slide3.xml" Id="R307a60ecb41247e4" /><Relationship Type="http://schemas.openxmlformats.org/officeDocument/2006/relationships/slide" Target="/ppt/slides/slide4.xml" Id="Rffac5d341a0448a2" /><Relationship Type="http://schemas.openxmlformats.org/officeDocument/2006/relationships/slide" Target="/ppt/slides/slide5.xml" Id="R16c520c7626440e1" /><Relationship Type="http://schemas.openxmlformats.org/officeDocument/2006/relationships/slide" Target="/ppt/slides/slide6.xml" Id="Re2cba44f5a454044" /><Relationship Type="http://schemas.openxmlformats.org/officeDocument/2006/relationships/slide" Target="/ppt/slides/slide7.xml" Id="Rba83b652afaa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f47d2e183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c503b9b24451" /><Relationship Type="http://schemas.openxmlformats.org/officeDocument/2006/relationships/theme" Target="/ppt/slideMasters/theme/theme1.xml" Id="R14cbd80486d7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2c503b9b2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79e82d73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54f8401849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1141d81c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d5d96680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22375daf8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c2310044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a735e1a5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