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67129b8de242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fe1c94ddb1414b"/>
  </p:sldMasterIdLst>
  <p:sldIdLst>
    <p:sldId xmlns:r="http://schemas.openxmlformats.org/officeDocument/2006/relationships" id="256" r:id="R5566bf94e40749a7"/>
    <p:sldId xmlns:r="http://schemas.openxmlformats.org/officeDocument/2006/relationships" id="257" r:id="R69d5ae77b5154411"/>
    <p:sldId xmlns:r="http://schemas.openxmlformats.org/officeDocument/2006/relationships" id="258" r:id="Rfc02ecf680b64f4b"/>
    <p:sldId xmlns:r="http://schemas.openxmlformats.org/officeDocument/2006/relationships" id="259" r:id="R6765fe88157449f6"/>
    <p:sldId xmlns:r="http://schemas.openxmlformats.org/officeDocument/2006/relationships" id="260" r:id="Rbc0785c05ffd4740"/>
    <p:sldId xmlns:r="http://schemas.openxmlformats.org/officeDocument/2006/relationships" id="261" r:id="R37c7826fe7104691"/>
    <p:sldId xmlns:r="http://schemas.openxmlformats.org/officeDocument/2006/relationships" id="262" r:id="Rd639404056f5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e1c94ddb1414b" /><Relationship Type="http://schemas.openxmlformats.org/officeDocument/2006/relationships/slide" Target="/ppt/slides/slide1.xml" Id="R5566bf94e40749a7" /><Relationship Type="http://schemas.openxmlformats.org/officeDocument/2006/relationships/slide" Target="/ppt/slides/slide2.xml" Id="R69d5ae77b5154411" /><Relationship Type="http://schemas.openxmlformats.org/officeDocument/2006/relationships/slide" Target="/ppt/slides/slide3.xml" Id="Rfc02ecf680b64f4b" /><Relationship Type="http://schemas.openxmlformats.org/officeDocument/2006/relationships/slide" Target="/ppt/slides/slide4.xml" Id="R6765fe88157449f6" /><Relationship Type="http://schemas.openxmlformats.org/officeDocument/2006/relationships/slide" Target="/ppt/slides/slide5.xml" Id="Rbc0785c05ffd4740" /><Relationship Type="http://schemas.openxmlformats.org/officeDocument/2006/relationships/slide" Target="/ppt/slides/slide6.xml" Id="R37c7826fe7104691" /><Relationship Type="http://schemas.openxmlformats.org/officeDocument/2006/relationships/slide" Target="/ppt/slides/slide7.xml" Id="Rd639404056f5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9937728ad49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63ac173134fcf" /><Relationship Type="http://schemas.openxmlformats.org/officeDocument/2006/relationships/theme" Target="/ppt/slideMasters/theme/theme1.xml" Id="Rb7c9610c8356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63ac173134f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8f27053ac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cd661373448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f4b6dc7cd42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5137010304b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763bd16e8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f54db8a8a4b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6e82ff01a44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INNERHOLMEN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INNERHOLMEN HOLDING AS ble etablert [år] og holder til i Seløy.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11 191 642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TORBJØRN JOHANNES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Yttersidveien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8845 Seløy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