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be694681b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2c6fddd35e470d"/>
  </p:sldMasterIdLst>
  <p:sldIdLst>
    <p:sldId xmlns:r="http://schemas.openxmlformats.org/officeDocument/2006/relationships" id="256" r:id="R1373babab6c248af"/>
    <p:sldId xmlns:r="http://schemas.openxmlformats.org/officeDocument/2006/relationships" id="257" r:id="Rdc889cebc4774e59"/>
    <p:sldId xmlns:r="http://schemas.openxmlformats.org/officeDocument/2006/relationships" id="258" r:id="R92d2520cafcc4dda"/>
    <p:sldId xmlns:r="http://schemas.openxmlformats.org/officeDocument/2006/relationships" id="259" r:id="R536b034cb6a048f0"/>
    <p:sldId xmlns:r="http://schemas.openxmlformats.org/officeDocument/2006/relationships" id="260" r:id="R3c19dffa19f14b6d"/>
    <p:sldId xmlns:r="http://schemas.openxmlformats.org/officeDocument/2006/relationships" id="261" r:id="R40bdaa02ba5f496f"/>
    <p:sldId xmlns:r="http://schemas.openxmlformats.org/officeDocument/2006/relationships" id="262" r:id="Rfc0c00fade3d4d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c6fddd35e470d" /><Relationship Type="http://schemas.openxmlformats.org/officeDocument/2006/relationships/slide" Target="/ppt/slides/slide1.xml" Id="R1373babab6c248af" /><Relationship Type="http://schemas.openxmlformats.org/officeDocument/2006/relationships/slide" Target="/ppt/slides/slide2.xml" Id="Rdc889cebc4774e59" /><Relationship Type="http://schemas.openxmlformats.org/officeDocument/2006/relationships/slide" Target="/ppt/slides/slide3.xml" Id="R92d2520cafcc4dda" /><Relationship Type="http://schemas.openxmlformats.org/officeDocument/2006/relationships/slide" Target="/ppt/slides/slide4.xml" Id="R536b034cb6a048f0" /><Relationship Type="http://schemas.openxmlformats.org/officeDocument/2006/relationships/slide" Target="/ppt/slides/slide5.xml" Id="R3c19dffa19f14b6d" /><Relationship Type="http://schemas.openxmlformats.org/officeDocument/2006/relationships/slide" Target="/ppt/slides/slide6.xml" Id="R40bdaa02ba5f496f" /><Relationship Type="http://schemas.openxmlformats.org/officeDocument/2006/relationships/slide" Target="/ppt/slides/slide7.xml" Id="Rfc0c00fade3d4d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682da62ed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678b8764a4ff7" /><Relationship Type="http://schemas.openxmlformats.org/officeDocument/2006/relationships/theme" Target="/ppt/slideMasters/theme/theme1.xml" Id="Re10e82e45212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f678b8764a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3d26eb0d7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56fe2903242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14bdeb44a48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9f809cdee44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47ef57c5b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5531e3b2d45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6aa642de2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BYGGMEISTER LANGETEIG &amp; VOLLDAL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BYGGMEISTER LANGETEIG &amp; VOLLDAL AS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5 896 148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586 408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6 498 693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8 304 012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LANGETEIG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VOLLDAL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Eivaldgjerde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992 175 141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