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0d31db7d44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27cc2ab03495e"/>
  </p:sldMasterIdLst>
  <p:sldIdLst>
    <p:sldId xmlns:r="http://schemas.openxmlformats.org/officeDocument/2006/relationships" id="256" r:id="R885192990e6d43fe"/>
    <p:sldId xmlns:r="http://schemas.openxmlformats.org/officeDocument/2006/relationships" id="257" r:id="R1addef78965c4856"/>
    <p:sldId xmlns:r="http://schemas.openxmlformats.org/officeDocument/2006/relationships" id="258" r:id="Reba11f6aebc144bf"/>
    <p:sldId xmlns:r="http://schemas.openxmlformats.org/officeDocument/2006/relationships" id="259" r:id="R02b6d7ee169c413d"/>
    <p:sldId xmlns:r="http://schemas.openxmlformats.org/officeDocument/2006/relationships" id="260" r:id="Rc90683a02d2842b7"/>
    <p:sldId xmlns:r="http://schemas.openxmlformats.org/officeDocument/2006/relationships" id="261" r:id="R0ea236d48f6e4296"/>
    <p:sldId xmlns:r="http://schemas.openxmlformats.org/officeDocument/2006/relationships" id="262" r:id="Rf1f2e4bbfb5045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27cc2ab03495e" /><Relationship Type="http://schemas.openxmlformats.org/officeDocument/2006/relationships/slide" Target="/ppt/slides/slide1.xml" Id="R885192990e6d43fe" /><Relationship Type="http://schemas.openxmlformats.org/officeDocument/2006/relationships/slide" Target="/ppt/slides/slide2.xml" Id="R1addef78965c4856" /><Relationship Type="http://schemas.openxmlformats.org/officeDocument/2006/relationships/slide" Target="/ppt/slides/slide3.xml" Id="Reba11f6aebc144bf" /><Relationship Type="http://schemas.openxmlformats.org/officeDocument/2006/relationships/slide" Target="/ppt/slides/slide4.xml" Id="R02b6d7ee169c413d" /><Relationship Type="http://schemas.openxmlformats.org/officeDocument/2006/relationships/slide" Target="/ppt/slides/slide5.xml" Id="Rc90683a02d2842b7" /><Relationship Type="http://schemas.openxmlformats.org/officeDocument/2006/relationships/slide" Target="/ppt/slides/slide6.xml" Id="R0ea236d48f6e4296" /><Relationship Type="http://schemas.openxmlformats.org/officeDocument/2006/relationships/slide" Target="/ppt/slides/slide7.xml" Id="Rf1f2e4bbfb5045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8840251c1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496bd7444437c" /><Relationship Type="http://schemas.openxmlformats.org/officeDocument/2006/relationships/theme" Target="/ppt/slideMasters/theme/theme1.xml" Id="Rdb2c818e5bd7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0496bd7444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9dd9fd3994f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7131b0912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b8c42426443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a9bafb821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87292748c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f26c578db43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fe08a11714f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