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06c07715e04d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2c7436974443ae"/>
  </p:sldMasterIdLst>
  <p:sldIdLst>
    <p:sldId xmlns:r="http://schemas.openxmlformats.org/officeDocument/2006/relationships" id="256" r:id="R4d48f8a1a2bb4aae"/>
    <p:sldId xmlns:r="http://schemas.openxmlformats.org/officeDocument/2006/relationships" id="257" r:id="R984cbbe293b74b3d"/>
    <p:sldId xmlns:r="http://schemas.openxmlformats.org/officeDocument/2006/relationships" id="258" r:id="Rd7da14a752fd4bc1"/>
    <p:sldId xmlns:r="http://schemas.openxmlformats.org/officeDocument/2006/relationships" id="259" r:id="Rcbfdf8d573c348f9"/>
    <p:sldId xmlns:r="http://schemas.openxmlformats.org/officeDocument/2006/relationships" id="260" r:id="R2a96eb434cac4d68"/>
    <p:sldId xmlns:r="http://schemas.openxmlformats.org/officeDocument/2006/relationships" id="261" r:id="Rc79c3be56a004f67"/>
    <p:sldId xmlns:r="http://schemas.openxmlformats.org/officeDocument/2006/relationships" id="262" r:id="Ra7cd1e38321b46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2c7436974443ae" /><Relationship Type="http://schemas.openxmlformats.org/officeDocument/2006/relationships/slide" Target="/ppt/slides/slide1.xml" Id="R4d48f8a1a2bb4aae" /><Relationship Type="http://schemas.openxmlformats.org/officeDocument/2006/relationships/slide" Target="/ppt/slides/slide2.xml" Id="R984cbbe293b74b3d" /><Relationship Type="http://schemas.openxmlformats.org/officeDocument/2006/relationships/slide" Target="/ppt/slides/slide3.xml" Id="Rd7da14a752fd4bc1" /><Relationship Type="http://schemas.openxmlformats.org/officeDocument/2006/relationships/slide" Target="/ppt/slides/slide4.xml" Id="Rcbfdf8d573c348f9" /><Relationship Type="http://schemas.openxmlformats.org/officeDocument/2006/relationships/slide" Target="/ppt/slides/slide5.xml" Id="R2a96eb434cac4d68" /><Relationship Type="http://schemas.openxmlformats.org/officeDocument/2006/relationships/slide" Target="/ppt/slides/slide6.xml" Id="Rc79c3be56a004f67" /><Relationship Type="http://schemas.openxmlformats.org/officeDocument/2006/relationships/slide" Target="/ppt/slides/slide7.xml" Id="Ra7cd1e38321b46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3df3379f3346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a372b07324f55" /><Relationship Type="http://schemas.openxmlformats.org/officeDocument/2006/relationships/theme" Target="/ppt/slideMasters/theme/theme1.xml" Id="Rc47b34e5a22c44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fa372b07324f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6a7cd53fe4b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cfad7652648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046ce2de74a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f268cbb0344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1c274841542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1be4fe00140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c5d2f3e5043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COAST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COAST AS ble etablert [år] og holder til i Kjøllefjord.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7 712 454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487 797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373 293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1 119 481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2 355 873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JAN-OLAV  –  85,7 %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JOENSUU PAIVI HANNELE  –  14,3 %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Olav Evensen, Hamranveien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9790 Kjøllefjord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992 139 021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