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e963b696ab4f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29294f86be49fa"/>
  </p:sldMasterIdLst>
  <p:sldIdLst>
    <p:sldId xmlns:r="http://schemas.openxmlformats.org/officeDocument/2006/relationships" id="256" r:id="Rf825416d5f454eb3"/>
    <p:sldId xmlns:r="http://schemas.openxmlformats.org/officeDocument/2006/relationships" id="257" r:id="R34449a2fa4474b8b"/>
    <p:sldId xmlns:r="http://schemas.openxmlformats.org/officeDocument/2006/relationships" id="258" r:id="R7d2ee28d0e9142ca"/>
    <p:sldId xmlns:r="http://schemas.openxmlformats.org/officeDocument/2006/relationships" id="259" r:id="R2cdadb025c354176"/>
    <p:sldId xmlns:r="http://schemas.openxmlformats.org/officeDocument/2006/relationships" id="260" r:id="R908471fc52354922"/>
    <p:sldId xmlns:r="http://schemas.openxmlformats.org/officeDocument/2006/relationships" id="261" r:id="Rac4e36a3007344e0"/>
    <p:sldId xmlns:r="http://schemas.openxmlformats.org/officeDocument/2006/relationships" id="262" r:id="Rb4060336946d43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29294f86be49fa" /><Relationship Type="http://schemas.openxmlformats.org/officeDocument/2006/relationships/slide" Target="/ppt/slides/slide1.xml" Id="Rf825416d5f454eb3" /><Relationship Type="http://schemas.openxmlformats.org/officeDocument/2006/relationships/slide" Target="/ppt/slides/slide2.xml" Id="R34449a2fa4474b8b" /><Relationship Type="http://schemas.openxmlformats.org/officeDocument/2006/relationships/slide" Target="/ppt/slides/slide3.xml" Id="R7d2ee28d0e9142ca" /><Relationship Type="http://schemas.openxmlformats.org/officeDocument/2006/relationships/slide" Target="/ppt/slides/slide4.xml" Id="R2cdadb025c354176" /><Relationship Type="http://schemas.openxmlformats.org/officeDocument/2006/relationships/slide" Target="/ppt/slides/slide5.xml" Id="R908471fc52354922" /><Relationship Type="http://schemas.openxmlformats.org/officeDocument/2006/relationships/slide" Target="/ppt/slides/slide6.xml" Id="Rac4e36a3007344e0" /><Relationship Type="http://schemas.openxmlformats.org/officeDocument/2006/relationships/slide" Target="/ppt/slides/slide7.xml" Id="Rb4060336946d43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9bb8c7a5f540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86bcc55e149b5" /><Relationship Type="http://schemas.openxmlformats.org/officeDocument/2006/relationships/theme" Target="/ppt/slideMasters/theme/theme1.xml" Id="R241aab3144b2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586bcc55e149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1c20ae8fd4b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32139c6e144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906d6fa744d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2c2a2787543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88f24bd0346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54dbae7f141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b5c4e5ec445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VICTO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VICTO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2 849 092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2 857 101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ØSTHUS ROLF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Sørskagvegen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7655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992 108 398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 AS</a:t>
            </a:r>
          </a:p>
        </p:txBody>
      </p:sp>
    </p:spTree>
  </p:cSld>
  <p:clrMapOvr>
    <a:masterClrMapping xmlns:a="http://schemas.openxmlformats.org/drawingml/2006/main"/>
  </p:clrMapOvr>
</p:sld>
</file>