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b593bf7bf74c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d37c3678194f2a"/>
  </p:sldMasterIdLst>
  <p:sldIdLst>
    <p:sldId xmlns:r="http://schemas.openxmlformats.org/officeDocument/2006/relationships" id="256" r:id="Re4a55a99022846e2"/>
    <p:sldId xmlns:r="http://schemas.openxmlformats.org/officeDocument/2006/relationships" id="257" r:id="R53f371e3e19a458b"/>
    <p:sldId xmlns:r="http://schemas.openxmlformats.org/officeDocument/2006/relationships" id="258" r:id="R92166e73b2ef45a6"/>
    <p:sldId xmlns:r="http://schemas.openxmlformats.org/officeDocument/2006/relationships" id="259" r:id="Rf83d9e4f2eef45fe"/>
    <p:sldId xmlns:r="http://schemas.openxmlformats.org/officeDocument/2006/relationships" id="260" r:id="R80ca67c4fdd849a3"/>
    <p:sldId xmlns:r="http://schemas.openxmlformats.org/officeDocument/2006/relationships" id="261" r:id="R1be39819e2454fdc"/>
    <p:sldId xmlns:r="http://schemas.openxmlformats.org/officeDocument/2006/relationships" id="262" r:id="R03b966a1c01d45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d37c3678194f2a" /><Relationship Type="http://schemas.openxmlformats.org/officeDocument/2006/relationships/slide" Target="/ppt/slides/slide1.xml" Id="Re4a55a99022846e2" /><Relationship Type="http://schemas.openxmlformats.org/officeDocument/2006/relationships/slide" Target="/ppt/slides/slide2.xml" Id="R53f371e3e19a458b" /><Relationship Type="http://schemas.openxmlformats.org/officeDocument/2006/relationships/slide" Target="/ppt/slides/slide3.xml" Id="R92166e73b2ef45a6" /><Relationship Type="http://schemas.openxmlformats.org/officeDocument/2006/relationships/slide" Target="/ppt/slides/slide4.xml" Id="Rf83d9e4f2eef45fe" /><Relationship Type="http://schemas.openxmlformats.org/officeDocument/2006/relationships/slide" Target="/ppt/slides/slide5.xml" Id="R80ca67c4fdd849a3" /><Relationship Type="http://schemas.openxmlformats.org/officeDocument/2006/relationships/slide" Target="/ppt/slides/slide6.xml" Id="R1be39819e2454fdc" /><Relationship Type="http://schemas.openxmlformats.org/officeDocument/2006/relationships/slide" Target="/ppt/slides/slide7.xml" Id="R03b966a1c01d45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008b143f1243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0aabbf4854773" /><Relationship Type="http://schemas.openxmlformats.org/officeDocument/2006/relationships/theme" Target="/ppt/slideMasters/theme/theme1.xml" Id="R31577023c6e448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20aabbf48547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216650d2049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cc3712dd64e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838d9570745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d2d7cc8d845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a6426facd46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48e7878754e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839db0a3b47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LAUKHOLM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LAUKHOLM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956 039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1 461 220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ARNE LAUKHOLM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LAUKHOLM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LAUKHOLM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Thingstads veg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992 089 849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LAUKHOLM INVEST AS</a:t>
            </a:r>
          </a:p>
        </p:txBody>
      </p:sp>
    </p:spTree>
  </p:cSld>
  <p:clrMapOvr>
    <a:masterClrMapping xmlns:a="http://schemas.openxmlformats.org/drawingml/2006/main"/>
  </p:clrMapOvr>
</p:sld>
</file>