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b29c2bbbf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05976e49345cf"/>
  </p:sldMasterIdLst>
  <p:sldIdLst>
    <p:sldId xmlns:r="http://schemas.openxmlformats.org/officeDocument/2006/relationships" id="256" r:id="R3aab284f4c624ca7"/>
    <p:sldId xmlns:r="http://schemas.openxmlformats.org/officeDocument/2006/relationships" id="257" r:id="R3d9b5d0f76ec44d3"/>
    <p:sldId xmlns:r="http://schemas.openxmlformats.org/officeDocument/2006/relationships" id="258" r:id="R9e54b5b027dc42fc"/>
    <p:sldId xmlns:r="http://schemas.openxmlformats.org/officeDocument/2006/relationships" id="259" r:id="R34e33ab99cf642e6"/>
    <p:sldId xmlns:r="http://schemas.openxmlformats.org/officeDocument/2006/relationships" id="260" r:id="Rbc7976e7b8ee4217"/>
    <p:sldId xmlns:r="http://schemas.openxmlformats.org/officeDocument/2006/relationships" id="261" r:id="Rbf2ef568cd034d97"/>
    <p:sldId xmlns:r="http://schemas.openxmlformats.org/officeDocument/2006/relationships" id="262" r:id="R4617bb16b60d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05976e49345cf" /><Relationship Type="http://schemas.openxmlformats.org/officeDocument/2006/relationships/slide" Target="/ppt/slides/slide1.xml" Id="R3aab284f4c624ca7" /><Relationship Type="http://schemas.openxmlformats.org/officeDocument/2006/relationships/slide" Target="/ppt/slides/slide2.xml" Id="R3d9b5d0f76ec44d3" /><Relationship Type="http://schemas.openxmlformats.org/officeDocument/2006/relationships/slide" Target="/ppt/slides/slide3.xml" Id="R9e54b5b027dc42fc" /><Relationship Type="http://schemas.openxmlformats.org/officeDocument/2006/relationships/slide" Target="/ppt/slides/slide4.xml" Id="R34e33ab99cf642e6" /><Relationship Type="http://schemas.openxmlformats.org/officeDocument/2006/relationships/slide" Target="/ppt/slides/slide5.xml" Id="Rbc7976e7b8ee4217" /><Relationship Type="http://schemas.openxmlformats.org/officeDocument/2006/relationships/slide" Target="/ppt/slides/slide6.xml" Id="Rbf2ef568cd034d97" /><Relationship Type="http://schemas.openxmlformats.org/officeDocument/2006/relationships/slide" Target="/ppt/slides/slide7.xml" Id="R4617bb16b60d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3829fa518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a1b0746634f6d" /><Relationship Type="http://schemas.openxmlformats.org/officeDocument/2006/relationships/theme" Target="/ppt/slideMasters/theme/theme1.xml" Id="R8792a8905fba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a1b074663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4f6118dc1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9a65a0797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8409bde5544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3840fe69f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1e39c28dd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e5739c34f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685d7c5d0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