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776e4f97e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0ef0c5b4542a8"/>
  </p:sldMasterIdLst>
  <p:sldIdLst>
    <p:sldId xmlns:r="http://schemas.openxmlformats.org/officeDocument/2006/relationships" id="256" r:id="R2922fdcf65cd4f7a"/>
    <p:sldId xmlns:r="http://schemas.openxmlformats.org/officeDocument/2006/relationships" id="257" r:id="Rf9506eec9efd4f53"/>
    <p:sldId xmlns:r="http://schemas.openxmlformats.org/officeDocument/2006/relationships" id="258" r:id="Rdf64ee1631e94434"/>
    <p:sldId xmlns:r="http://schemas.openxmlformats.org/officeDocument/2006/relationships" id="259" r:id="R159f9307bd0a47ff"/>
    <p:sldId xmlns:r="http://schemas.openxmlformats.org/officeDocument/2006/relationships" id="260" r:id="R4dbe53294fa9435e"/>
    <p:sldId xmlns:r="http://schemas.openxmlformats.org/officeDocument/2006/relationships" id="261" r:id="R9e36708d3394429a"/>
    <p:sldId xmlns:r="http://schemas.openxmlformats.org/officeDocument/2006/relationships" id="262" r:id="R0e5c0f1388c9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0ef0c5b4542a8" /><Relationship Type="http://schemas.openxmlformats.org/officeDocument/2006/relationships/slide" Target="/ppt/slides/slide1.xml" Id="R2922fdcf65cd4f7a" /><Relationship Type="http://schemas.openxmlformats.org/officeDocument/2006/relationships/slide" Target="/ppt/slides/slide2.xml" Id="Rf9506eec9efd4f53" /><Relationship Type="http://schemas.openxmlformats.org/officeDocument/2006/relationships/slide" Target="/ppt/slides/slide3.xml" Id="Rdf64ee1631e94434" /><Relationship Type="http://schemas.openxmlformats.org/officeDocument/2006/relationships/slide" Target="/ppt/slides/slide4.xml" Id="R159f9307bd0a47ff" /><Relationship Type="http://schemas.openxmlformats.org/officeDocument/2006/relationships/slide" Target="/ppt/slides/slide5.xml" Id="R4dbe53294fa9435e" /><Relationship Type="http://schemas.openxmlformats.org/officeDocument/2006/relationships/slide" Target="/ppt/slides/slide6.xml" Id="R9e36708d3394429a" /><Relationship Type="http://schemas.openxmlformats.org/officeDocument/2006/relationships/slide" Target="/ppt/slides/slide7.xml" Id="R0e5c0f1388c9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9be0b077d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b51c30fa4984" /><Relationship Type="http://schemas.openxmlformats.org/officeDocument/2006/relationships/theme" Target="/ppt/slideMasters/theme/theme1.xml" Id="Rb57db03967ea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eb51c30fa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772c1126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924de289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0262c5b7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793e1f713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4b473e5c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e281e9d12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f88e88c1e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