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ce64a90950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8d7a0c52b24b64"/>
  </p:sldMasterIdLst>
  <p:sldIdLst>
    <p:sldId xmlns:r="http://schemas.openxmlformats.org/officeDocument/2006/relationships" id="256" r:id="Rd890084fe39b45bb"/>
    <p:sldId xmlns:r="http://schemas.openxmlformats.org/officeDocument/2006/relationships" id="257" r:id="R76966a7cb7294478"/>
    <p:sldId xmlns:r="http://schemas.openxmlformats.org/officeDocument/2006/relationships" id="258" r:id="R8787f1a663ed4731"/>
    <p:sldId xmlns:r="http://schemas.openxmlformats.org/officeDocument/2006/relationships" id="259" r:id="R3d3a973842654794"/>
    <p:sldId xmlns:r="http://schemas.openxmlformats.org/officeDocument/2006/relationships" id="260" r:id="R795ae00ad7ab49df"/>
    <p:sldId xmlns:r="http://schemas.openxmlformats.org/officeDocument/2006/relationships" id="261" r:id="Rfff028671e784547"/>
    <p:sldId xmlns:r="http://schemas.openxmlformats.org/officeDocument/2006/relationships" id="262" r:id="Rebe3137265e649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8d7a0c52b24b64" /><Relationship Type="http://schemas.openxmlformats.org/officeDocument/2006/relationships/slide" Target="/ppt/slides/slide1.xml" Id="Rd890084fe39b45bb" /><Relationship Type="http://schemas.openxmlformats.org/officeDocument/2006/relationships/slide" Target="/ppt/slides/slide2.xml" Id="R76966a7cb7294478" /><Relationship Type="http://schemas.openxmlformats.org/officeDocument/2006/relationships/slide" Target="/ppt/slides/slide3.xml" Id="R8787f1a663ed4731" /><Relationship Type="http://schemas.openxmlformats.org/officeDocument/2006/relationships/slide" Target="/ppt/slides/slide4.xml" Id="R3d3a973842654794" /><Relationship Type="http://schemas.openxmlformats.org/officeDocument/2006/relationships/slide" Target="/ppt/slides/slide5.xml" Id="R795ae00ad7ab49df" /><Relationship Type="http://schemas.openxmlformats.org/officeDocument/2006/relationships/slide" Target="/ppt/slides/slide6.xml" Id="Rfff028671e784547" /><Relationship Type="http://schemas.openxmlformats.org/officeDocument/2006/relationships/slide" Target="/ppt/slides/slide7.xml" Id="Rebe3137265e649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6971039e549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239f786e94d4d" /><Relationship Type="http://schemas.openxmlformats.org/officeDocument/2006/relationships/theme" Target="/ppt/slideMasters/theme/theme1.xml" Id="R6576f41d04c146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239f786e94d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151f879a744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c2d7aac7842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9d2ee929be47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a9ed391d046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c5e9b09fd44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f842168ea4e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644f79ec545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FRYDENBØ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FRYDENBØ INVESTMENT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−10 979 105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25 356 160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328 222 779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660 902 165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FRYDENBØ GROUP AS  –  65,6 %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 HOLDING AS  –  34,4 %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992 083 425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FRYDENBØ INVESTMENT AS</a:t>
            </a:r>
          </a:p>
        </p:txBody>
      </p:sp>
    </p:spTree>
  </p:cSld>
  <p:clrMapOvr>
    <a:masterClrMapping xmlns:a="http://schemas.openxmlformats.org/drawingml/2006/main"/>
  </p:clrMapOvr>
</p:sld>
</file>