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2c370f757440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495833c047498d"/>
  </p:sldMasterIdLst>
  <p:sldIdLst>
    <p:sldId xmlns:r="http://schemas.openxmlformats.org/officeDocument/2006/relationships" id="256" r:id="R3dfa953e67e34842"/>
    <p:sldId xmlns:r="http://schemas.openxmlformats.org/officeDocument/2006/relationships" id="257" r:id="R79c5549e46934735"/>
    <p:sldId xmlns:r="http://schemas.openxmlformats.org/officeDocument/2006/relationships" id="258" r:id="R548ea70f0cb44e89"/>
    <p:sldId xmlns:r="http://schemas.openxmlformats.org/officeDocument/2006/relationships" id="259" r:id="Raf8b2b612ea44aad"/>
    <p:sldId xmlns:r="http://schemas.openxmlformats.org/officeDocument/2006/relationships" id="260" r:id="R0c75482483f64f76"/>
    <p:sldId xmlns:r="http://schemas.openxmlformats.org/officeDocument/2006/relationships" id="261" r:id="Rf6e18a6a3c934ae0"/>
    <p:sldId xmlns:r="http://schemas.openxmlformats.org/officeDocument/2006/relationships" id="262" r:id="R307c2250cd4945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495833c047498d" /><Relationship Type="http://schemas.openxmlformats.org/officeDocument/2006/relationships/slide" Target="/ppt/slides/slide1.xml" Id="R3dfa953e67e34842" /><Relationship Type="http://schemas.openxmlformats.org/officeDocument/2006/relationships/slide" Target="/ppt/slides/slide2.xml" Id="R79c5549e46934735" /><Relationship Type="http://schemas.openxmlformats.org/officeDocument/2006/relationships/slide" Target="/ppt/slides/slide3.xml" Id="R548ea70f0cb44e89" /><Relationship Type="http://schemas.openxmlformats.org/officeDocument/2006/relationships/slide" Target="/ppt/slides/slide4.xml" Id="Raf8b2b612ea44aad" /><Relationship Type="http://schemas.openxmlformats.org/officeDocument/2006/relationships/slide" Target="/ppt/slides/slide5.xml" Id="R0c75482483f64f76" /><Relationship Type="http://schemas.openxmlformats.org/officeDocument/2006/relationships/slide" Target="/ppt/slides/slide6.xml" Id="Rf6e18a6a3c934ae0" /><Relationship Type="http://schemas.openxmlformats.org/officeDocument/2006/relationships/slide" Target="/ppt/slides/slide7.xml" Id="R307c2250cd4945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c32b1e9c014d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566f175714fb3" /><Relationship Type="http://schemas.openxmlformats.org/officeDocument/2006/relationships/theme" Target="/ppt/slideMasters/theme/theme1.xml" Id="Rbee7afc3f08948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7566f175714f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9b6e929d141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d8d22a34e42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9099f10514a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ea077973345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563e9958e4e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a8f6ba45449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85d56dc634c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ANUPA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ANUPA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195 224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6 513 158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6 580 085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ODDBJØRN ANDREASSEN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Mayenvegen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9013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ta@anupa.no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992 027 770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