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7d6c90cd644a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5b1570af894fef"/>
  </p:sldMasterIdLst>
  <p:sldIdLst>
    <p:sldId xmlns:r="http://schemas.openxmlformats.org/officeDocument/2006/relationships" id="256" r:id="R565f83d4b69c4f33"/>
    <p:sldId xmlns:r="http://schemas.openxmlformats.org/officeDocument/2006/relationships" id="257" r:id="R678c7dd532084695"/>
    <p:sldId xmlns:r="http://schemas.openxmlformats.org/officeDocument/2006/relationships" id="258" r:id="Rd9d029ff737d4458"/>
    <p:sldId xmlns:r="http://schemas.openxmlformats.org/officeDocument/2006/relationships" id="259" r:id="R7cb4981a90b84e1f"/>
    <p:sldId xmlns:r="http://schemas.openxmlformats.org/officeDocument/2006/relationships" id="260" r:id="R90670933eb9e4ff0"/>
    <p:sldId xmlns:r="http://schemas.openxmlformats.org/officeDocument/2006/relationships" id="261" r:id="R203f66b984ed4689"/>
    <p:sldId xmlns:r="http://schemas.openxmlformats.org/officeDocument/2006/relationships" id="262" r:id="Rdfb2f5d0296e45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b1570af894fef" /><Relationship Type="http://schemas.openxmlformats.org/officeDocument/2006/relationships/slide" Target="/ppt/slides/slide1.xml" Id="R565f83d4b69c4f33" /><Relationship Type="http://schemas.openxmlformats.org/officeDocument/2006/relationships/slide" Target="/ppt/slides/slide2.xml" Id="R678c7dd532084695" /><Relationship Type="http://schemas.openxmlformats.org/officeDocument/2006/relationships/slide" Target="/ppt/slides/slide3.xml" Id="Rd9d029ff737d4458" /><Relationship Type="http://schemas.openxmlformats.org/officeDocument/2006/relationships/slide" Target="/ppt/slides/slide4.xml" Id="R7cb4981a90b84e1f" /><Relationship Type="http://schemas.openxmlformats.org/officeDocument/2006/relationships/slide" Target="/ppt/slides/slide5.xml" Id="R90670933eb9e4ff0" /><Relationship Type="http://schemas.openxmlformats.org/officeDocument/2006/relationships/slide" Target="/ppt/slides/slide6.xml" Id="R203f66b984ed4689" /><Relationship Type="http://schemas.openxmlformats.org/officeDocument/2006/relationships/slide" Target="/ppt/slides/slide7.xml" Id="Rdfb2f5d0296e45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61d1323214e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97280709f403d" /><Relationship Type="http://schemas.openxmlformats.org/officeDocument/2006/relationships/theme" Target="/ppt/slideMasters/theme/theme1.xml" Id="Rdeb92e6cb63f4a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197280709f40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ad74eded74b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f7e30bda04a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9bdb97d534a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1c05d7ea645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06b02d46648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5ba5a3fb64d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8bc8a4b4744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