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0c90d3ef244c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a2d0d8f51344e6"/>
  </p:sldMasterIdLst>
  <p:sldIdLst>
    <p:sldId xmlns:r="http://schemas.openxmlformats.org/officeDocument/2006/relationships" id="256" r:id="Ra9d851321ba64580"/>
    <p:sldId xmlns:r="http://schemas.openxmlformats.org/officeDocument/2006/relationships" id="257" r:id="Rc0d88f0c2a2941a7"/>
    <p:sldId xmlns:r="http://schemas.openxmlformats.org/officeDocument/2006/relationships" id="258" r:id="R0614a4f2795e4bc0"/>
    <p:sldId xmlns:r="http://schemas.openxmlformats.org/officeDocument/2006/relationships" id="259" r:id="R394b750038bd4495"/>
    <p:sldId xmlns:r="http://schemas.openxmlformats.org/officeDocument/2006/relationships" id="260" r:id="R9f0cd2a3847c4877"/>
    <p:sldId xmlns:r="http://schemas.openxmlformats.org/officeDocument/2006/relationships" id="261" r:id="R8a51db86c1ca4a31"/>
    <p:sldId xmlns:r="http://schemas.openxmlformats.org/officeDocument/2006/relationships" id="262" r:id="R40a9ae077c9945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a2d0d8f51344e6" /><Relationship Type="http://schemas.openxmlformats.org/officeDocument/2006/relationships/slide" Target="/ppt/slides/slide1.xml" Id="Ra9d851321ba64580" /><Relationship Type="http://schemas.openxmlformats.org/officeDocument/2006/relationships/slide" Target="/ppt/slides/slide2.xml" Id="Rc0d88f0c2a2941a7" /><Relationship Type="http://schemas.openxmlformats.org/officeDocument/2006/relationships/slide" Target="/ppt/slides/slide3.xml" Id="R0614a4f2795e4bc0" /><Relationship Type="http://schemas.openxmlformats.org/officeDocument/2006/relationships/slide" Target="/ppt/slides/slide4.xml" Id="R394b750038bd4495" /><Relationship Type="http://schemas.openxmlformats.org/officeDocument/2006/relationships/slide" Target="/ppt/slides/slide5.xml" Id="R9f0cd2a3847c4877" /><Relationship Type="http://schemas.openxmlformats.org/officeDocument/2006/relationships/slide" Target="/ppt/slides/slide6.xml" Id="R8a51db86c1ca4a31" /><Relationship Type="http://schemas.openxmlformats.org/officeDocument/2006/relationships/slide" Target="/ppt/slides/slide7.xml" Id="R40a9ae077c9945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a9ab6c2f045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faa6b681c4c21" /><Relationship Type="http://schemas.openxmlformats.org/officeDocument/2006/relationships/theme" Target="/ppt/slideMasters/theme/theme1.xml" Id="R5ca9aaac2150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faa6b681c4c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94042baa942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9ac0ff37a4f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9e421f2e1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b0af2b25c42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60c40e95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56bea3e04d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78859dcb1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