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1327a0e2de43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f91c0c1dd4cf1"/>
  </p:sldMasterIdLst>
  <p:sldIdLst>
    <p:sldId xmlns:r="http://schemas.openxmlformats.org/officeDocument/2006/relationships" id="256" r:id="Rd516de5a06394e5e"/>
    <p:sldId xmlns:r="http://schemas.openxmlformats.org/officeDocument/2006/relationships" id="257" r:id="Re9dafb6c21dd4775"/>
    <p:sldId xmlns:r="http://schemas.openxmlformats.org/officeDocument/2006/relationships" id="258" r:id="Rf106a9d9958a42cd"/>
    <p:sldId xmlns:r="http://schemas.openxmlformats.org/officeDocument/2006/relationships" id="259" r:id="Rfa06c29257e34710"/>
    <p:sldId xmlns:r="http://schemas.openxmlformats.org/officeDocument/2006/relationships" id="260" r:id="R3f793b62b1b64072"/>
    <p:sldId xmlns:r="http://schemas.openxmlformats.org/officeDocument/2006/relationships" id="261" r:id="Rbf87f6fd999b42c2"/>
    <p:sldId xmlns:r="http://schemas.openxmlformats.org/officeDocument/2006/relationships" id="262" r:id="R017f78ad94014f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f91c0c1dd4cf1" /><Relationship Type="http://schemas.openxmlformats.org/officeDocument/2006/relationships/slide" Target="/ppt/slides/slide1.xml" Id="Rd516de5a06394e5e" /><Relationship Type="http://schemas.openxmlformats.org/officeDocument/2006/relationships/slide" Target="/ppt/slides/slide2.xml" Id="Re9dafb6c21dd4775" /><Relationship Type="http://schemas.openxmlformats.org/officeDocument/2006/relationships/slide" Target="/ppt/slides/slide3.xml" Id="Rf106a9d9958a42cd" /><Relationship Type="http://schemas.openxmlformats.org/officeDocument/2006/relationships/slide" Target="/ppt/slides/slide4.xml" Id="Rfa06c29257e34710" /><Relationship Type="http://schemas.openxmlformats.org/officeDocument/2006/relationships/slide" Target="/ppt/slides/slide5.xml" Id="R3f793b62b1b64072" /><Relationship Type="http://schemas.openxmlformats.org/officeDocument/2006/relationships/slide" Target="/ppt/slides/slide6.xml" Id="Rbf87f6fd999b42c2" /><Relationship Type="http://schemas.openxmlformats.org/officeDocument/2006/relationships/slide" Target="/ppt/slides/slide7.xml" Id="R017f78ad94014f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f87bf50a741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cdbc625a84d39" /><Relationship Type="http://schemas.openxmlformats.org/officeDocument/2006/relationships/theme" Target="/ppt/slideMasters/theme/theme1.xml" Id="Rbecb268a391946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3cdbc625a84d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7479254d0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e3824276845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32a7325b9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3d2f9c723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169a15c7c4a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592733f6c44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4cf86c8c74b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PSO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1 466 856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HAVN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74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post@provide.personal.no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991 861 521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