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98451744549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fc396622e437e"/>
  </p:sldMasterIdLst>
  <p:sldIdLst>
    <p:sldId xmlns:r="http://schemas.openxmlformats.org/officeDocument/2006/relationships" id="256" r:id="Re9bede4f086742a0"/>
    <p:sldId xmlns:r="http://schemas.openxmlformats.org/officeDocument/2006/relationships" id="257" r:id="R19b05ad7c1544ecb"/>
    <p:sldId xmlns:r="http://schemas.openxmlformats.org/officeDocument/2006/relationships" id="258" r:id="R2bd5c9db9a4a4fce"/>
    <p:sldId xmlns:r="http://schemas.openxmlformats.org/officeDocument/2006/relationships" id="259" r:id="Rbec1854c4c4f4309"/>
    <p:sldId xmlns:r="http://schemas.openxmlformats.org/officeDocument/2006/relationships" id="260" r:id="R575d003eb31e4858"/>
    <p:sldId xmlns:r="http://schemas.openxmlformats.org/officeDocument/2006/relationships" id="261" r:id="Rd8ab3e55cec64cdd"/>
    <p:sldId xmlns:r="http://schemas.openxmlformats.org/officeDocument/2006/relationships" id="262" r:id="R1602bb531fb8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fc396622e437e" /><Relationship Type="http://schemas.openxmlformats.org/officeDocument/2006/relationships/slide" Target="/ppt/slides/slide1.xml" Id="Re9bede4f086742a0" /><Relationship Type="http://schemas.openxmlformats.org/officeDocument/2006/relationships/slide" Target="/ppt/slides/slide2.xml" Id="R19b05ad7c1544ecb" /><Relationship Type="http://schemas.openxmlformats.org/officeDocument/2006/relationships/slide" Target="/ppt/slides/slide3.xml" Id="R2bd5c9db9a4a4fce" /><Relationship Type="http://schemas.openxmlformats.org/officeDocument/2006/relationships/slide" Target="/ppt/slides/slide4.xml" Id="Rbec1854c4c4f4309" /><Relationship Type="http://schemas.openxmlformats.org/officeDocument/2006/relationships/slide" Target="/ppt/slides/slide5.xml" Id="R575d003eb31e4858" /><Relationship Type="http://schemas.openxmlformats.org/officeDocument/2006/relationships/slide" Target="/ppt/slides/slide6.xml" Id="Rd8ab3e55cec64cdd" /><Relationship Type="http://schemas.openxmlformats.org/officeDocument/2006/relationships/slide" Target="/ppt/slides/slide7.xml" Id="R1602bb531fb8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3e053c406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daf5e52fd492c" /><Relationship Type="http://schemas.openxmlformats.org/officeDocument/2006/relationships/theme" Target="/ppt/slideMasters/theme/theme1.xml" Id="R5594fa9641c5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6daf5e52fd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1c6c981749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170cf8fa04b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701c530d6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2a37f4516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a159058b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60a965e5f48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f3db8e55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