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2a8c1382b143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de8a1975a74c21"/>
  </p:sldMasterIdLst>
  <p:sldIdLst>
    <p:sldId xmlns:r="http://schemas.openxmlformats.org/officeDocument/2006/relationships" id="256" r:id="R421f8f4e716c4843"/>
    <p:sldId xmlns:r="http://schemas.openxmlformats.org/officeDocument/2006/relationships" id="257" r:id="Raa1cbb348bd942eb"/>
    <p:sldId xmlns:r="http://schemas.openxmlformats.org/officeDocument/2006/relationships" id="258" r:id="R012998aa97c14d61"/>
    <p:sldId xmlns:r="http://schemas.openxmlformats.org/officeDocument/2006/relationships" id="259" r:id="Rdef7152ad4ad434d"/>
    <p:sldId xmlns:r="http://schemas.openxmlformats.org/officeDocument/2006/relationships" id="260" r:id="R1c9a9a5a445f4530"/>
    <p:sldId xmlns:r="http://schemas.openxmlformats.org/officeDocument/2006/relationships" id="261" r:id="R7713a12297b248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de8a1975a74c21" /><Relationship Type="http://schemas.openxmlformats.org/officeDocument/2006/relationships/slide" Target="/ppt/slides/slide1.xml" Id="R421f8f4e716c4843" /><Relationship Type="http://schemas.openxmlformats.org/officeDocument/2006/relationships/slide" Target="/ppt/slides/slide2.xml" Id="Raa1cbb348bd942eb" /><Relationship Type="http://schemas.openxmlformats.org/officeDocument/2006/relationships/slide" Target="/ppt/slides/slide3.xml" Id="R012998aa97c14d61" /><Relationship Type="http://schemas.openxmlformats.org/officeDocument/2006/relationships/slide" Target="/ppt/slides/slide4.xml" Id="Rdef7152ad4ad434d" /><Relationship Type="http://schemas.openxmlformats.org/officeDocument/2006/relationships/slide" Target="/ppt/slides/slide5.xml" Id="R1c9a9a5a445f4530" /><Relationship Type="http://schemas.openxmlformats.org/officeDocument/2006/relationships/slide" Target="/ppt/slides/slide6.xml" Id="R7713a12297b248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285e1d612d49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92516236d4692" /><Relationship Type="http://schemas.openxmlformats.org/officeDocument/2006/relationships/theme" Target="/ppt/slideMasters/theme/theme1.xml" Id="Ra9be7274f84c43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c92516236d46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db1cb0d95a4d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33c3a584174f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0d4ae2154048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365ddee0943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108ce0e0944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b31bb025649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MARKAGARDEN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Skogateigen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4362 Vigrestad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bjorn@bobyggjaren.no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