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392d8391804c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b6f3e7a88e419e"/>
  </p:sldMasterIdLst>
  <p:sldIdLst>
    <p:sldId xmlns:r="http://schemas.openxmlformats.org/officeDocument/2006/relationships" id="256" r:id="R3082b2c2dd4c4ad2"/>
    <p:sldId xmlns:r="http://schemas.openxmlformats.org/officeDocument/2006/relationships" id="257" r:id="R6f5148051b224bd3"/>
    <p:sldId xmlns:r="http://schemas.openxmlformats.org/officeDocument/2006/relationships" id="258" r:id="R5dc38300c25e4e1b"/>
    <p:sldId xmlns:r="http://schemas.openxmlformats.org/officeDocument/2006/relationships" id="259" r:id="Rc37e750ef61e49f5"/>
    <p:sldId xmlns:r="http://schemas.openxmlformats.org/officeDocument/2006/relationships" id="260" r:id="R6bbb673eafa246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6f3e7a88e419e" /><Relationship Type="http://schemas.openxmlformats.org/officeDocument/2006/relationships/slide" Target="/ppt/slides/slide1.xml" Id="R3082b2c2dd4c4ad2" /><Relationship Type="http://schemas.openxmlformats.org/officeDocument/2006/relationships/slide" Target="/ppt/slides/slide2.xml" Id="R6f5148051b224bd3" /><Relationship Type="http://schemas.openxmlformats.org/officeDocument/2006/relationships/slide" Target="/ppt/slides/slide3.xml" Id="R5dc38300c25e4e1b" /><Relationship Type="http://schemas.openxmlformats.org/officeDocument/2006/relationships/slide" Target="/ppt/slides/slide4.xml" Id="Rc37e750ef61e49f5" /><Relationship Type="http://schemas.openxmlformats.org/officeDocument/2006/relationships/slide" Target="/ppt/slides/slide5.xml" Id="R6bbb673eafa246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901ffd8f0e49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9d9d185214884" /><Relationship Type="http://schemas.openxmlformats.org/officeDocument/2006/relationships/theme" Target="/ppt/slideMasters/theme/theme1.xml" Id="R6339bb7170e042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a9d9d1852148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28bcc0d3241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47692605748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66d519f2041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13ef075984d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7552d65344a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REGNSKAP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991 786 821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