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312e87d45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a897eba324546"/>
  </p:sldMasterIdLst>
  <p:sldIdLst>
    <p:sldId xmlns:r="http://schemas.openxmlformats.org/officeDocument/2006/relationships" id="256" r:id="Rd29da697f1b04ceb"/>
    <p:sldId xmlns:r="http://schemas.openxmlformats.org/officeDocument/2006/relationships" id="257" r:id="R532e953b9517437e"/>
    <p:sldId xmlns:r="http://schemas.openxmlformats.org/officeDocument/2006/relationships" id="258" r:id="R80c00befb298431b"/>
    <p:sldId xmlns:r="http://schemas.openxmlformats.org/officeDocument/2006/relationships" id="259" r:id="Rdd54622299214164"/>
    <p:sldId xmlns:r="http://schemas.openxmlformats.org/officeDocument/2006/relationships" id="260" r:id="R8c971f7c28054ece"/>
    <p:sldId xmlns:r="http://schemas.openxmlformats.org/officeDocument/2006/relationships" id="261" r:id="R1a674f83ccfe454f"/>
    <p:sldId xmlns:r="http://schemas.openxmlformats.org/officeDocument/2006/relationships" id="262" r:id="R85b076c2e2be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a897eba324546" /><Relationship Type="http://schemas.openxmlformats.org/officeDocument/2006/relationships/slide" Target="/ppt/slides/slide1.xml" Id="Rd29da697f1b04ceb" /><Relationship Type="http://schemas.openxmlformats.org/officeDocument/2006/relationships/slide" Target="/ppt/slides/slide2.xml" Id="R532e953b9517437e" /><Relationship Type="http://schemas.openxmlformats.org/officeDocument/2006/relationships/slide" Target="/ppt/slides/slide3.xml" Id="R80c00befb298431b" /><Relationship Type="http://schemas.openxmlformats.org/officeDocument/2006/relationships/slide" Target="/ppt/slides/slide4.xml" Id="Rdd54622299214164" /><Relationship Type="http://schemas.openxmlformats.org/officeDocument/2006/relationships/slide" Target="/ppt/slides/slide5.xml" Id="R8c971f7c28054ece" /><Relationship Type="http://schemas.openxmlformats.org/officeDocument/2006/relationships/slide" Target="/ppt/slides/slide6.xml" Id="R1a674f83ccfe454f" /><Relationship Type="http://schemas.openxmlformats.org/officeDocument/2006/relationships/slide" Target="/ppt/slides/slide7.xml" Id="R85b076c2e2be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58941ffde47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26bdbbfed4919" /><Relationship Type="http://schemas.openxmlformats.org/officeDocument/2006/relationships/theme" Target="/ppt/slideMasters/theme/theme1.xml" Id="R4f5b300ccbf946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26bdbbfed49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6066af8e645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9d234f8d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d80dd376a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6e730598e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41b4caf4f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be6055b49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9d2f14d6a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NILSENBYGG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EIENDOM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arvidnilsen.bygg@gmail.com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