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99dc26020a46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9a3fb9c26c4cf5"/>
  </p:sldMasterIdLst>
  <p:sldIdLst>
    <p:sldId xmlns:r="http://schemas.openxmlformats.org/officeDocument/2006/relationships" id="256" r:id="R11ea59823be345b0"/>
    <p:sldId xmlns:r="http://schemas.openxmlformats.org/officeDocument/2006/relationships" id="257" r:id="R56b9558eb5a8495c"/>
    <p:sldId xmlns:r="http://schemas.openxmlformats.org/officeDocument/2006/relationships" id="258" r:id="Red59a9d6f32f4532"/>
    <p:sldId xmlns:r="http://schemas.openxmlformats.org/officeDocument/2006/relationships" id="259" r:id="Reaca46a38a30415b"/>
    <p:sldId xmlns:r="http://schemas.openxmlformats.org/officeDocument/2006/relationships" id="260" r:id="R034fe91001634dcd"/>
    <p:sldId xmlns:r="http://schemas.openxmlformats.org/officeDocument/2006/relationships" id="261" r:id="R6a78da59872e40c5"/>
    <p:sldId xmlns:r="http://schemas.openxmlformats.org/officeDocument/2006/relationships" id="262" r:id="Ra5056ed8395944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9a3fb9c26c4cf5" /><Relationship Type="http://schemas.openxmlformats.org/officeDocument/2006/relationships/slide" Target="/ppt/slides/slide1.xml" Id="R11ea59823be345b0" /><Relationship Type="http://schemas.openxmlformats.org/officeDocument/2006/relationships/slide" Target="/ppt/slides/slide2.xml" Id="R56b9558eb5a8495c" /><Relationship Type="http://schemas.openxmlformats.org/officeDocument/2006/relationships/slide" Target="/ppt/slides/slide3.xml" Id="Red59a9d6f32f4532" /><Relationship Type="http://schemas.openxmlformats.org/officeDocument/2006/relationships/slide" Target="/ppt/slides/slide4.xml" Id="Reaca46a38a30415b" /><Relationship Type="http://schemas.openxmlformats.org/officeDocument/2006/relationships/slide" Target="/ppt/slides/slide5.xml" Id="R034fe91001634dcd" /><Relationship Type="http://schemas.openxmlformats.org/officeDocument/2006/relationships/slide" Target="/ppt/slides/slide6.xml" Id="R6a78da59872e40c5" /><Relationship Type="http://schemas.openxmlformats.org/officeDocument/2006/relationships/slide" Target="/ppt/slides/slide7.xml" Id="Ra5056ed8395944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1ec1ece694c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6c92aba104c69" /><Relationship Type="http://schemas.openxmlformats.org/officeDocument/2006/relationships/theme" Target="/ppt/slideMasters/theme/theme1.xml" Id="Rbe46a2d2d51347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d6c92aba104c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61abf9a9c4a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0a6539f9e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ec1ec15a343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04fffb32d42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8722c332947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0af2bcdbc4f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c0ad658ef48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 REVISJON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2 009 504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185 820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1 073 217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STIANSEN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991 401 849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REVISJON AS</a:t>
            </a:r>
          </a:p>
        </p:txBody>
      </p:sp>
    </p:spTree>
  </p:cSld>
  <p:clrMapOvr>
    <a:masterClrMapping xmlns:a="http://schemas.openxmlformats.org/drawingml/2006/main"/>
  </p:clrMapOvr>
</p:sld>
</file>