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a8f554e7054a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f567d468c44947"/>
  </p:sldMasterIdLst>
  <p:sldIdLst>
    <p:sldId xmlns:r="http://schemas.openxmlformats.org/officeDocument/2006/relationships" id="256" r:id="Raf297c94d8a948d7"/>
    <p:sldId xmlns:r="http://schemas.openxmlformats.org/officeDocument/2006/relationships" id="257" r:id="R5246ca72ddba4a50"/>
    <p:sldId xmlns:r="http://schemas.openxmlformats.org/officeDocument/2006/relationships" id="258" r:id="R824d4ccb9fa34003"/>
    <p:sldId xmlns:r="http://schemas.openxmlformats.org/officeDocument/2006/relationships" id="259" r:id="R0f60c958f7934ae7"/>
    <p:sldId xmlns:r="http://schemas.openxmlformats.org/officeDocument/2006/relationships" id="260" r:id="R2f2e56a7f6a247b6"/>
    <p:sldId xmlns:r="http://schemas.openxmlformats.org/officeDocument/2006/relationships" id="261" r:id="R7a6e7e2b825047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f567d468c44947" /><Relationship Type="http://schemas.openxmlformats.org/officeDocument/2006/relationships/slide" Target="/ppt/slides/slide1.xml" Id="Raf297c94d8a948d7" /><Relationship Type="http://schemas.openxmlformats.org/officeDocument/2006/relationships/slide" Target="/ppt/slides/slide2.xml" Id="R5246ca72ddba4a50" /><Relationship Type="http://schemas.openxmlformats.org/officeDocument/2006/relationships/slide" Target="/ppt/slides/slide3.xml" Id="R824d4ccb9fa34003" /><Relationship Type="http://schemas.openxmlformats.org/officeDocument/2006/relationships/slide" Target="/ppt/slides/slide4.xml" Id="R0f60c958f7934ae7" /><Relationship Type="http://schemas.openxmlformats.org/officeDocument/2006/relationships/slide" Target="/ppt/slides/slide5.xml" Id="R2f2e56a7f6a247b6" /><Relationship Type="http://schemas.openxmlformats.org/officeDocument/2006/relationships/slide" Target="/ppt/slides/slide6.xml" Id="R7a6e7e2b825047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3a3ecbd3864b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680e5e2c74334" /><Relationship Type="http://schemas.openxmlformats.org/officeDocument/2006/relationships/theme" Target="/ppt/slideMasters/theme/theme1.xml" Id="R814c782d724f4d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b680e5e2c743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1ab8dbf4f49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166faff9f4c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f3935bfd74e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a2c5bf5264c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e1d136a8449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1728136b34d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−1 125 568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29 653 952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56 328 952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991 350 713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NIAN AS</a:t>
            </a:r>
          </a:p>
        </p:txBody>
      </p:sp>
    </p:spTree>
  </p:cSld>
  <p:clrMapOvr>
    <a:masterClrMapping xmlns:a="http://schemas.openxmlformats.org/drawingml/2006/main"/>
  </p:clrMapOvr>
</p:sld>
</file>