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bd817283e04e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5392e574b84648"/>
  </p:sldMasterIdLst>
  <p:sldIdLst>
    <p:sldId xmlns:r="http://schemas.openxmlformats.org/officeDocument/2006/relationships" id="256" r:id="R51bb9843c65c4b91"/>
    <p:sldId xmlns:r="http://schemas.openxmlformats.org/officeDocument/2006/relationships" id="257" r:id="Rad86076bd77842eb"/>
    <p:sldId xmlns:r="http://schemas.openxmlformats.org/officeDocument/2006/relationships" id="258" r:id="R1daf44ebe56e4dc3"/>
    <p:sldId xmlns:r="http://schemas.openxmlformats.org/officeDocument/2006/relationships" id="259" r:id="R8d4ae4fca0444fa6"/>
    <p:sldId xmlns:r="http://schemas.openxmlformats.org/officeDocument/2006/relationships" id="260" r:id="R95c06166109b417e"/>
    <p:sldId xmlns:r="http://schemas.openxmlformats.org/officeDocument/2006/relationships" id="261" r:id="R2c964faa85e443a7"/>
    <p:sldId xmlns:r="http://schemas.openxmlformats.org/officeDocument/2006/relationships" id="262" r:id="Ra175aa704f9d48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5392e574b84648" /><Relationship Type="http://schemas.openxmlformats.org/officeDocument/2006/relationships/slide" Target="/ppt/slides/slide1.xml" Id="R51bb9843c65c4b91" /><Relationship Type="http://schemas.openxmlformats.org/officeDocument/2006/relationships/slide" Target="/ppt/slides/slide2.xml" Id="Rad86076bd77842eb" /><Relationship Type="http://schemas.openxmlformats.org/officeDocument/2006/relationships/slide" Target="/ppt/slides/slide3.xml" Id="R1daf44ebe56e4dc3" /><Relationship Type="http://schemas.openxmlformats.org/officeDocument/2006/relationships/slide" Target="/ppt/slides/slide4.xml" Id="R8d4ae4fca0444fa6" /><Relationship Type="http://schemas.openxmlformats.org/officeDocument/2006/relationships/slide" Target="/ppt/slides/slide5.xml" Id="R95c06166109b417e" /><Relationship Type="http://schemas.openxmlformats.org/officeDocument/2006/relationships/slide" Target="/ppt/slides/slide6.xml" Id="R2c964faa85e443a7" /><Relationship Type="http://schemas.openxmlformats.org/officeDocument/2006/relationships/slide" Target="/ppt/slides/slide7.xml" Id="Ra175aa704f9d48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d849c6c54a48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cb3ae9e084eb6" /><Relationship Type="http://schemas.openxmlformats.org/officeDocument/2006/relationships/theme" Target="/ppt/slideMasters/theme/theme1.xml" Id="Ref78f78ca33948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bcb3ae9e084e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3bb88fe7548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7600a97a14e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0d6c629ff4c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002960f0146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2f9e69ec944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eefb741224f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be4d510164f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KOMPETANSE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35 388 426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1 972 382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1 392 899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3 871 174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11 778 127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JONNY MAGERØY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RØBERG KAI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PER ARNE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STÅLE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IVAN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Lyngjavegen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67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991 069 402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