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30fcd9c03549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71f44fd2f340e2"/>
  </p:sldMasterIdLst>
  <p:sldIdLst>
    <p:sldId xmlns:r="http://schemas.openxmlformats.org/officeDocument/2006/relationships" id="256" r:id="R53452175ade74097"/>
    <p:sldId xmlns:r="http://schemas.openxmlformats.org/officeDocument/2006/relationships" id="257" r:id="R9ce96575bc474cd2"/>
    <p:sldId xmlns:r="http://schemas.openxmlformats.org/officeDocument/2006/relationships" id="258" r:id="R02c1702fbb2944d3"/>
    <p:sldId xmlns:r="http://schemas.openxmlformats.org/officeDocument/2006/relationships" id="259" r:id="R6947c6af47db4173"/>
    <p:sldId xmlns:r="http://schemas.openxmlformats.org/officeDocument/2006/relationships" id="260" r:id="Ref0208bb1791462c"/>
    <p:sldId xmlns:r="http://schemas.openxmlformats.org/officeDocument/2006/relationships" id="261" r:id="R2848a5cad9de4d0f"/>
    <p:sldId xmlns:r="http://schemas.openxmlformats.org/officeDocument/2006/relationships" id="262" r:id="Rd1240fa8890a42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71f44fd2f340e2" /><Relationship Type="http://schemas.openxmlformats.org/officeDocument/2006/relationships/slide" Target="/ppt/slides/slide1.xml" Id="R53452175ade74097" /><Relationship Type="http://schemas.openxmlformats.org/officeDocument/2006/relationships/slide" Target="/ppt/slides/slide2.xml" Id="R9ce96575bc474cd2" /><Relationship Type="http://schemas.openxmlformats.org/officeDocument/2006/relationships/slide" Target="/ppt/slides/slide3.xml" Id="R02c1702fbb2944d3" /><Relationship Type="http://schemas.openxmlformats.org/officeDocument/2006/relationships/slide" Target="/ppt/slides/slide4.xml" Id="R6947c6af47db4173" /><Relationship Type="http://schemas.openxmlformats.org/officeDocument/2006/relationships/slide" Target="/ppt/slides/slide5.xml" Id="Ref0208bb1791462c" /><Relationship Type="http://schemas.openxmlformats.org/officeDocument/2006/relationships/slide" Target="/ppt/slides/slide6.xml" Id="R2848a5cad9de4d0f" /><Relationship Type="http://schemas.openxmlformats.org/officeDocument/2006/relationships/slide" Target="/ppt/slides/slide7.xml" Id="Rd1240fa8890a42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ad2068beeb49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276162a224443d" /><Relationship Type="http://schemas.openxmlformats.org/officeDocument/2006/relationships/theme" Target="/ppt/slideMasters/theme/theme1.xml" Id="Rbd2d9494e9924c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276162a22444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5e0555c87847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5606b997941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e67ec2e5a34f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85480982a42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71c20401140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50b415332343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f9c9859a848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CHRISTINA'S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CHRISTINA'S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CHRISTINA'S AS ble etablert [år] og holder til i Gressvik.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CHRISTINA'S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CHRISTINA'S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CHRISTINA'S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6 678 876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−172 249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−383 072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871 509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4 509 209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CHRISTINA'S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LILL LITHUN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UTENGEN SIRI CHRISTINA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CHRISTINA'S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Storveien 3D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1624 Gressvik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www.christina's.no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991 027 270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CHRISTINA'S AS</a:t>
            </a:r>
          </a:p>
        </p:txBody>
      </p:sp>
    </p:spTree>
  </p:cSld>
  <p:clrMapOvr>
    <a:masterClrMapping xmlns:a="http://schemas.openxmlformats.org/drawingml/2006/main"/>
  </p:clrMapOvr>
</p:sld>
</file>