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0ef16bebfc42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2e05833c8e49f3"/>
  </p:sldMasterIdLst>
  <p:sldIdLst>
    <p:sldId xmlns:r="http://schemas.openxmlformats.org/officeDocument/2006/relationships" id="256" r:id="R209bfffa544f4d3b"/>
    <p:sldId xmlns:r="http://schemas.openxmlformats.org/officeDocument/2006/relationships" id="257" r:id="Rcc887eebfc3645ab"/>
    <p:sldId xmlns:r="http://schemas.openxmlformats.org/officeDocument/2006/relationships" id="258" r:id="R3bf1f42fa347424b"/>
    <p:sldId xmlns:r="http://schemas.openxmlformats.org/officeDocument/2006/relationships" id="259" r:id="Rb74b66e8ce4942a1"/>
    <p:sldId xmlns:r="http://schemas.openxmlformats.org/officeDocument/2006/relationships" id="260" r:id="R78913c8b05694dbc"/>
    <p:sldId xmlns:r="http://schemas.openxmlformats.org/officeDocument/2006/relationships" id="261" r:id="R6e5298ff5ddc431d"/>
    <p:sldId xmlns:r="http://schemas.openxmlformats.org/officeDocument/2006/relationships" id="262" r:id="R3689dc1fb8bb4e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2e05833c8e49f3" /><Relationship Type="http://schemas.openxmlformats.org/officeDocument/2006/relationships/slide" Target="/ppt/slides/slide1.xml" Id="R209bfffa544f4d3b" /><Relationship Type="http://schemas.openxmlformats.org/officeDocument/2006/relationships/slide" Target="/ppt/slides/slide2.xml" Id="Rcc887eebfc3645ab" /><Relationship Type="http://schemas.openxmlformats.org/officeDocument/2006/relationships/slide" Target="/ppt/slides/slide3.xml" Id="R3bf1f42fa347424b" /><Relationship Type="http://schemas.openxmlformats.org/officeDocument/2006/relationships/slide" Target="/ppt/slides/slide4.xml" Id="Rb74b66e8ce4942a1" /><Relationship Type="http://schemas.openxmlformats.org/officeDocument/2006/relationships/slide" Target="/ppt/slides/slide5.xml" Id="R78913c8b05694dbc" /><Relationship Type="http://schemas.openxmlformats.org/officeDocument/2006/relationships/slide" Target="/ppt/slides/slide6.xml" Id="R6e5298ff5ddc431d" /><Relationship Type="http://schemas.openxmlformats.org/officeDocument/2006/relationships/slide" Target="/ppt/slides/slide7.xml" Id="R3689dc1fb8bb4e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881e7cbaab42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b6d673e4f4e67" /><Relationship Type="http://schemas.openxmlformats.org/officeDocument/2006/relationships/theme" Target="/ppt/slideMasters/theme/theme1.xml" Id="R784be778e94342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9b6d673e4f4e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22b1cd13d49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3cc53632d44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8a10e419744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ed2a530874b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e0da590644f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a27cb17314f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c3a90d6bd42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STRYN TRELAST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STRYN TRELAST AS ble etablert [år] og holder til i Stryn.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37 715 033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2 733 375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2 141 492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6 196 551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13 260 171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ORV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Grandevegen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87 16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ottovik@frisurf.no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991 007 407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TRELAST AS</a:t>
            </a:r>
          </a:p>
        </p:txBody>
      </p:sp>
    </p:spTree>
  </p:cSld>
  <p:clrMapOvr>
    <a:masterClrMapping xmlns:a="http://schemas.openxmlformats.org/drawingml/2006/main"/>
  </p:clrMapOvr>
</p:sld>
</file>