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ca055f0c6f44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56983ea7e42c9"/>
  </p:sldMasterIdLst>
  <p:sldIdLst>
    <p:sldId xmlns:r="http://schemas.openxmlformats.org/officeDocument/2006/relationships" id="256" r:id="Rf66ecc8a611743d2"/>
    <p:sldId xmlns:r="http://schemas.openxmlformats.org/officeDocument/2006/relationships" id="257" r:id="R0361aade8e244969"/>
    <p:sldId xmlns:r="http://schemas.openxmlformats.org/officeDocument/2006/relationships" id="258" r:id="R861f365170b94a19"/>
    <p:sldId xmlns:r="http://schemas.openxmlformats.org/officeDocument/2006/relationships" id="259" r:id="R3a33479c0a914cb2"/>
    <p:sldId xmlns:r="http://schemas.openxmlformats.org/officeDocument/2006/relationships" id="260" r:id="R189e38b7c9fe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56983ea7e42c9" /><Relationship Type="http://schemas.openxmlformats.org/officeDocument/2006/relationships/slide" Target="/ppt/slides/slide1.xml" Id="Rf66ecc8a611743d2" /><Relationship Type="http://schemas.openxmlformats.org/officeDocument/2006/relationships/slide" Target="/ppt/slides/slide2.xml" Id="R0361aade8e244969" /><Relationship Type="http://schemas.openxmlformats.org/officeDocument/2006/relationships/slide" Target="/ppt/slides/slide3.xml" Id="R861f365170b94a19" /><Relationship Type="http://schemas.openxmlformats.org/officeDocument/2006/relationships/slide" Target="/ppt/slides/slide4.xml" Id="R3a33479c0a914cb2" /><Relationship Type="http://schemas.openxmlformats.org/officeDocument/2006/relationships/slide" Target="/ppt/slides/slide5.xml" Id="R189e38b7c9fe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8417fc211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7390f4720413b" /><Relationship Type="http://schemas.openxmlformats.org/officeDocument/2006/relationships/theme" Target="/ppt/slideMasters/theme/theme1.xml" Id="Rb523fc55bd124f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07390f472041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000ebe9e7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8feed1cdd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de00ab3e84b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731f15f89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8af71415844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PETTERS 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 MARIN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