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63822393b746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cbce67ac4b4e3b"/>
  </p:sldMasterIdLst>
  <p:sldIdLst>
    <p:sldId xmlns:r="http://schemas.openxmlformats.org/officeDocument/2006/relationships" id="256" r:id="R61471e8995cb41a2"/>
    <p:sldId xmlns:r="http://schemas.openxmlformats.org/officeDocument/2006/relationships" id="257" r:id="R50ae6e51650d483c"/>
    <p:sldId xmlns:r="http://schemas.openxmlformats.org/officeDocument/2006/relationships" id="258" r:id="R768c1e51e8554956"/>
    <p:sldId xmlns:r="http://schemas.openxmlformats.org/officeDocument/2006/relationships" id="259" r:id="Rb2b36956412e4b33"/>
    <p:sldId xmlns:r="http://schemas.openxmlformats.org/officeDocument/2006/relationships" id="260" r:id="R884f46406b644197"/>
    <p:sldId xmlns:r="http://schemas.openxmlformats.org/officeDocument/2006/relationships" id="261" r:id="Rb17f09eb71394fd7"/>
    <p:sldId xmlns:r="http://schemas.openxmlformats.org/officeDocument/2006/relationships" id="262" r:id="R9e4a9529b2894a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cbce67ac4b4e3b" /><Relationship Type="http://schemas.openxmlformats.org/officeDocument/2006/relationships/slide" Target="/ppt/slides/slide1.xml" Id="R61471e8995cb41a2" /><Relationship Type="http://schemas.openxmlformats.org/officeDocument/2006/relationships/slide" Target="/ppt/slides/slide2.xml" Id="R50ae6e51650d483c" /><Relationship Type="http://schemas.openxmlformats.org/officeDocument/2006/relationships/slide" Target="/ppt/slides/slide3.xml" Id="R768c1e51e8554956" /><Relationship Type="http://schemas.openxmlformats.org/officeDocument/2006/relationships/slide" Target="/ppt/slides/slide4.xml" Id="Rb2b36956412e4b33" /><Relationship Type="http://schemas.openxmlformats.org/officeDocument/2006/relationships/slide" Target="/ppt/slides/slide5.xml" Id="R884f46406b644197" /><Relationship Type="http://schemas.openxmlformats.org/officeDocument/2006/relationships/slide" Target="/ppt/slides/slide6.xml" Id="Rb17f09eb71394fd7" /><Relationship Type="http://schemas.openxmlformats.org/officeDocument/2006/relationships/slide" Target="/ppt/slides/slide7.xml" Id="R9e4a9529b2894a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0c2a7c70b942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be80f230f642a6" /><Relationship Type="http://schemas.openxmlformats.org/officeDocument/2006/relationships/theme" Target="/ppt/slideMasters/theme/theme1.xml" Id="Rbf9d6847ed594c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be80f230f642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81e969db1548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89b6e85ed4e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cb67bdf8248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1f53ffcc346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674ab6c0745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b54b47fda41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4ee6ab96a64e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AAREM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AAREM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1 723 439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1 723 439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KÅRE AAREM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Bruksenhetsnummer H0205, Harry Fetts vei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990 922 713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AAREM HOLDING AS</a:t>
            </a:r>
          </a:p>
        </p:txBody>
      </p:sp>
    </p:spTree>
  </p:cSld>
  <p:clrMapOvr>
    <a:masterClrMapping xmlns:a="http://schemas.openxmlformats.org/drawingml/2006/main"/>
  </p:clrMapOvr>
</p:sld>
</file>