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dbb0d4c06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bbe36d35c4e3f"/>
  </p:sldMasterIdLst>
  <p:sldIdLst>
    <p:sldId xmlns:r="http://schemas.openxmlformats.org/officeDocument/2006/relationships" id="256" r:id="Rd3d8b9553e1d4255"/>
    <p:sldId xmlns:r="http://schemas.openxmlformats.org/officeDocument/2006/relationships" id="257" r:id="Rb6027cb49e2849a6"/>
    <p:sldId xmlns:r="http://schemas.openxmlformats.org/officeDocument/2006/relationships" id="258" r:id="Rd0756b178ce545b5"/>
    <p:sldId xmlns:r="http://schemas.openxmlformats.org/officeDocument/2006/relationships" id="259" r:id="Rd9af07a3eb634c6c"/>
    <p:sldId xmlns:r="http://schemas.openxmlformats.org/officeDocument/2006/relationships" id="260" r:id="Rf996ba86c99046f5"/>
    <p:sldId xmlns:r="http://schemas.openxmlformats.org/officeDocument/2006/relationships" id="261" r:id="R6478463e9f684f75"/>
    <p:sldId xmlns:r="http://schemas.openxmlformats.org/officeDocument/2006/relationships" id="262" r:id="R28973a0bccd6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bbe36d35c4e3f" /><Relationship Type="http://schemas.openxmlformats.org/officeDocument/2006/relationships/slide" Target="/ppt/slides/slide1.xml" Id="Rd3d8b9553e1d4255" /><Relationship Type="http://schemas.openxmlformats.org/officeDocument/2006/relationships/slide" Target="/ppt/slides/slide2.xml" Id="Rb6027cb49e2849a6" /><Relationship Type="http://schemas.openxmlformats.org/officeDocument/2006/relationships/slide" Target="/ppt/slides/slide3.xml" Id="Rd0756b178ce545b5" /><Relationship Type="http://schemas.openxmlformats.org/officeDocument/2006/relationships/slide" Target="/ppt/slides/slide4.xml" Id="Rd9af07a3eb634c6c" /><Relationship Type="http://schemas.openxmlformats.org/officeDocument/2006/relationships/slide" Target="/ppt/slides/slide5.xml" Id="Rf996ba86c99046f5" /><Relationship Type="http://schemas.openxmlformats.org/officeDocument/2006/relationships/slide" Target="/ppt/slides/slide6.xml" Id="R6478463e9f684f75" /><Relationship Type="http://schemas.openxmlformats.org/officeDocument/2006/relationships/slide" Target="/ppt/slides/slide7.xml" Id="R28973a0bccd6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c0ce28f6f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cc139864c436e" /><Relationship Type="http://schemas.openxmlformats.org/officeDocument/2006/relationships/theme" Target="/ppt/slideMasters/theme/theme1.xml" Id="Rfba07a1bf6e9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cc139864c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1973ea7e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65f8c2baa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0514e8c8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d7d2954bd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ca28cec45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4055aa7f7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06b9ab4e3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