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9047937b224f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bc0d76fd65488b"/>
  </p:sldMasterIdLst>
  <p:sldIdLst>
    <p:sldId xmlns:r="http://schemas.openxmlformats.org/officeDocument/2006/relationships" id="256" r:id="R6f9a562018074970"/>
    <p:sldId xmlns:r="http://schemas.openxmlformats.org/officeDocument/2006/relationships" id="257" r:id="R75ea2142f96a4eb5"/>
    <p:sldId xmlns:r="http://schemas.openxmlformats.org/officeDocument/2006/relationships" id="258" r:id="R792c85fe846b4694"/>
    <p:sldId xmlns:r="http://schemas.openxmlformats.org/officeDocument/2006/relationships" id="259" r:id="R09a8d9d5da19439a"/>
    <p:sldId xmlns:r="http://schemas.openxmlformats.org/officeDocument/2006/relationships" id="260" r:id="Rd5ba777c9a254147"/>
    <p:sldId xmlns:r="http://schemas.openxmlformats.org/officeDocument/2006/relationships" id="261" r:id="R1c7a052859b84f39"/>
    <p:sldId xmlns:r="http://schemas.openxmlformats.org/officeDocument/2006/relationships" id="262" r:id="R69ade992f22d41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bc0d76fd65488b" /><Relationship Type="http://schemas.openxmlformats.org/officeDocument/2006/relationships/slide" Target="/ppt/slides/slide1.xml" Id="R6f9a562018074970" /><Relationship Type="http://schemas.openxmlformats.org/officeDocument/2006/relationships/slide" Target="/ppt/slides/slide2.xml" Id="R75ea2142f96a4eb5" /><Relationship Type="http://schemas.openxmlformats.org/officeDocument/2006/relationships/slide" Target="/ppt/slides/slide3.xml" Id="R792c85fe846b4694" /><Relationship Type="http://schemas.openxmlformats.org/officeDocument/2006/relationships/slide" Target="/ppt/slides/slide4.xml" Id="R09a8d9d5da19439a" /><Relationship Type="http://schemas.openxmlformats.org/officeDocument/2006/relationships/slide" Target="/ppt/slides/slide5.xml" Id="Rd5ba777c9a254147" /><Relationship Type="http://schemas.openxmlformats.org/officeDocument/2006/relationships/slide" Target="/ppt/slides/slide6.xml" Id="R1c7a052859b84f39" /><Relationship Type="http://schemas.openxmlformats.org/officeDocument/2006/relationships/slide" Target="/ppt/slides/slide7.xml" Id="R69ade992f22d41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5269776d4944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a2302a4a340a9" /><Relationship Type="http://schemas.openxmlformats.org/officeDocument/2006/relationships/theme" Target="/ppt/slideMasters/theme/theme1.xml" Id="Ra79826c6d53d4a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1a2302a4a340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20efeb15d46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83b1d75e744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17650e89546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b78394d0143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4b5226b7a40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2e6dab2c240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eaac8ea2545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WESITO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WESITO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128 691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4 177 505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4 308 987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WALTER HOWDEN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OLSVIK HOWDEN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OLSVIK HOWDEN  –  22,5 %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Fagerlibakken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62 97 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walter@bryggeledelsenorge.no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990 885 583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WESITO AS</a:t>
            </a:r>
          </a:p>
        </p:txBody>
      </p:sp>
    </p:spTree>
  </p:cSld>
  <p:clrMapOvr>
    <a:masterClrMapping xmlns:a="http://schemas.openxmlformats.org/drawingml/2006/main"/>
  </p:clrMapOvr>
</p:sld>
</file>