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f9250fb80a417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a8e273504488d"/>
  </p:sldMasterIdLst>
  <p:sldIdLst>
    <p:sldId xmlns:r="http://schemas.openxmlformats.org/officeDocument/2006/relationships" id="256" r:id="R0e79ab38b8c24f83"/>
    <p:sldId xmlns:r="http://schemas.openxmlformats.org/officeDocument/2006/relationships" id="257" r:id="R0e2bd5c284b44cb3"/>
    <p:sldId xmlns:r="http://schemas.openxmlformats.org/officeDocument/2006/relationships" id="258" r:id="R9a5791a956a841f1"/>
    <p:sldId xmlns:r="http://schemas.openxmlformats.org/officeDocument/2006/relationships" id="259" r:id="Rb0f0f5161c574ce1"/>
    <p:sldId xmlns:r="http://schemas.openxmlformats.org/officeDocument/2006/relationships" id="260" r:id="Rf1ddd1f1c1434fb9"/>
    <p:sldId xmlns:r="http://schemas.openxmlformats.org/officeDocument/2006/relationships" id="261" r:id="Rf547a05e9c8c4681"/>
    <p:sldId xmlns:r="http://schemas.openxmlformats.org/officeDocument/2006/relationships" id="262" r:id="R5caf97366b34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a8e273504488d" /><Relationship Type="http://schemas.openxmlformats.org/officeDocument/2006/relationships/slide" Target="/ppt/slides/slide1.xml" Id="R0e79ab38b8c24f83" /><Relationship Type="http://schemas.openxmlformats.org/officeDocument/2006/relationships/slide" Target="/ppt/slides/slide2.xml" Id="R0e2bd5c284b44cb3" /><Relationship Type="http://schemas.openxmlformats.org/officeDocument/2006/relationships/slide" Target="/ppt/slides/slide3.xml" Id="R9a5791a956a841f1" /><Relationship Type="http://schemas.openxmlformats.org/officeDocument/2006/relationships/slide" Target="/ppt/slides/slide4.xml" Id="Rb0f0f5161c574ce1" /><Relationship Type="http://schemas.openxmlformats.org/officeDocument/2006/relationships/slide" Target="/ppt/slides/slide5.xml" Id="Rf1ddd1f1c1434fb9" /><Relationship Type="http://schemas.openxmlformats.org/officeDocument/2006/relationships/slide" Target="/ppt/slides/slide6.xml" Id="Rf547a05e9c8c4681" /><Relationship Type="http://schemas.openxmlformats.org/officeDocument/2006/relationships/slide" Target="/ppt/slides/slide7.xml" Id="R5caf97366b34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5c43a661c43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595691b654760" /><Relationship Type="http://schemas.openxmlformats.org/officeDocument/2006/relationships/theme" Target="/ppt/slideMasters/theme/theme1.xml" Id="R3d48c79cda4f42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13595691b6547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58870fda47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95ac5d6384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69c6eb6f349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683bbe0c6545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5d0853d0647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54c0b276f45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529f5950d4a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SREDNA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SREDNA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−154 373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1 172 807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15 241 994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15 390 576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GØBEL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Fjellklangveien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990 808 619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SREDNA HOLDING AS</a:t>
            </a:r>
          </a:p>
        </p:txBody>
      </p:sp>
    </p:spTree>
  </p:cSld>
  <p:clrMapOvr>
    <a:masterClrMapping xmlns:a="http://schemas.openxmlformats.org/drawingml/2006/main"/>
  </p:clrMapOvr>
</p:sld>
</file>