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f2fdb0256c42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a1a97dac6d4828"/>
  </p:sldMasterIdLst>
  <p:sldIdLst>
    <p:sldId xmlns:r="http://schemas.openxmlformats.org/officeDocument/2006/relationships" id="256" r:id="Rb0426d247fed4b6c"/>
    <p:sldId xmlns:r="http://schemas.openxmlformats.org/officeDocument/2006/relationships" id="257" r:id="R042e98df40e1403a"/>
    <p:sldId xmlns:r="http://schemas.openxmlformats.org/officeDocument/2006/relationships" id="258" r:id="R14f89e6a0c7f40c5"/>
    <p:sldId xmlns:r="http://schemas.openxmlformats.org/officeDocument/2006/relationships" id="259" r:id="Rae934044396a4725"/>
    <p:sldId xmlns:r="http://schemas.openxmlformats.org/officeDocument/2006/relationships" id="260" r:id="Ra131260c2ed941c2"/>
    <p:sldId xmlns:r="http://schemas.openxmlformats.org/officeDocument/2006/relationships" id="261" r:id="R2d97fa66c3244c29"/>
    <p:sldId xmlns:r="http://schemas.openxmlformats.org/officeDocument/2006/relationships" id="262" r:id="Rc4c11dfcb68946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a1a97dac6d4828" /><Relationship Type="http://schemas.openxmlformats.org/officeDocument/2006/relationships/slide" Target="/ppt/slides/slide1.xml" Id="Rb0426d247fed4b6c" /><Relationship Type="http://schemas.openxmlformats.org/officeDocument/2006/relationships/slide" Target="/ppt/slides/slide2.xml" Id="R042e98df40e1403a" /><Relationship Type="http://schemas.openxmlformats.org/officeDocument/2006/relationships/slide" Target="/ppt/slides/slide3.xml" Id="R14f89e6a0c7f40c5" /><Relationship Type="http://schemas.openxmlformats.org/officeDocument/2006/relationships/slide" Target="/ppt/slides/slide4.xml" Id="Rae934044396a4725" /><Relationship Type="http://schemas.openxmlformats.org/officeDocument/2006/relationships/slide" Target="/ppt/slides/slide5.xml" Id="Ra131260c2ed941c2" /><Relationship Type="http://schemas.openxmlformats.org/officeDocument/2006/relationships/slide" Target="/ppt/slides/slide6.xml" Id="R2d97fa66c3244c29" /><Relationship Type="http://schemas.openxmlformats.org/officeDocument/2006/relationships/slide" Target="/ppt/slides/slide7.xml" Id="Rc4c11dfcb68946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15fc71fe834a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6fca977964cdd" /><Relationship Type="http://schemas.openxmlformats.org/officeDocument/2006/relationships/theme" Target="/ppt/slideMasters/theme/theme1.xml" Id="Rf1b7321bc19c4e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76fca977964c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690cdded340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08e64fab949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c1277ce9c45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6283f40b242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aa4c7502447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8f96e1d9b45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ec83a3e4e4d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PHAM VVS &amp;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PHAM VVS &amp; EIENDOM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320 081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273 775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202 877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319 957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660 102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PHAM THUAN HUU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Engene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3012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990 741 549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