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e03755ff7c43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5fdd4148f34beb"/>
  </p:sldMasterIdLst>
  <p:sldIdLst>
    <p:sldId xmlns:r="http://schemas.openxmlformats.org/officeDocument/2006/relationships" id="256" r:id="R12f33db7265949f6"/>
    <p:sldId xmlns:r="http://schemas.openxmlformats.org/officeDocument/2006/relationships" id="257" r:id="Rd9f6f8e5a74f4cf2"/>
    <p:sldId xmlns:r="http://schemas.openxmlformats.org/officeDocument/2006/relationships" id="258" r:id="Rfcdc82811c6c40f1"/>
    <p:sldId xmlns:r="http://schemas.openxmlformats.org/officeDocument/2006/relationships" id="259" r:id="R196ee7f236f940ac"/>
    <p:sldId xmlns:r="http://schemas.openxmlformats.org/officeDocument/2006/relationships" id="260" r:id="R4ef0f6adaf664546"/>
    <p:sldId xmlns:r="http://schemas.openxmlformats.org/officeDocument/2006/relationships" id="261" r:id="Rdc897ea69adf472c"/>
    <p:sldId xmlns:r="http://schemas.openxmlformats.org/officeDocument/2006/relationships" id="262" r:id="R1b667bdeea4c4e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5fdd4148f34beb" /><Relationship Type="http://schemas.openxmlformats.org/officeDocument/2006/relationships/slide" Target="/ppt/slides/slide1.xml" Id="R12f33db7265949f6" /><Relationship Type="http://schemas.openxmlformats.org/officeDocument/2006/relationships/slide" Target="/ppt/slides/slide2.xml" Id="Rd9f6f8e5a74f4cf2" /><Relationship Type="http://schemas.openxmlformats.org/officeDocument/2006/relationships/slide" Target="/ppt/slides/slide3.xml" Id="Rfcdc82811c6c40f1" /><Relationship Type="http://schemas.openxmlformats.org/officeDocument/2006/relationships/slide" Target="/ppt/slides/slide4.xml" Id="R196ee7f236f940ac" /><Relationship Type="http://schemas.openxmlformats.org/officeDocument/2006/relationships/slide" Target="/ppt/slides/slide5.xml" Id="R4ef0f6adaf664546" /><Relationship Type="http://schemas.openxmlformats.org/officeDocument/2006/relationships/slide" Target="/ppt/slides/slide6.xml" Id="Rdc897ea69adf472c" /><Relationship Type="http://schemas.openxmlformats.org/officeDocument/2006/relationships/slide" Target="/ppt/slides/slide7.xml" Id="R1b667bdeea4c4e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c7bfc94434c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371d7dcd44044" /><Relationship Type="http://schemas.openxmlformats.org/officeDocument/2006/relationships/theme" Target="/ppt/slideMasters/theme/theme1.xml" Id="R7d8855e8c82e4b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1371d7dcd4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e48526ec849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102790cac4e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3b5d88dda4f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aea29ba6349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687a5f2534c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e1b6410a042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e99a515954d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FEVANG RØR &amp; MONTERING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RØR &amp;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FEVANG RØR &amp; MONTERING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RØR &amp;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RØR &amp;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RØR &amp;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4 928 453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−257 383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−225 060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1 412 737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1 972 548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RØR &amp;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GUNNAR FEVANG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RØR &amp;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Borgeskogsvingen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kjellgunnar@fevang.biz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fevangror.no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990 725 721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RØR &amp; MONTERING AS</a:t>
            </a:r>
          </a:p>
        </p:txBody>
      </p:sp>
    </p:spTree>
  </p:cSld>
  <p:clrMapOvr>
    <a:masterClrMapping xmlns:a="http://schemas.openxmlformats.org/drawingml/2006/main"/>
  </p:clrMapOvr>
</p:sld>
</file>