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753ac32e934c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a64fc904ba431c"/>
  </p:sldMasterIdLst>
  <p:sldIdLst>
    <p:sldId xmlns:r="http://schemas.openxmlformats.org/officeDocument/2006/relationships" id="256" r:id="Ra3553815b2e1490d"/>
    <p:sldId xmlns:r="http://schemas.openxmlformats.org/officeDocument/2006/relationships" id="257" r:id="R672e349cac4643fb"/>
    <p:sldId xmlns:r="http://schemas.openxmlformats.org/officeDocument/2006/relationships" id="258" r:id="R01629d47d11244b9"/>
    <p:sldId xmlns:r="http://schemas.openxmlformats.org/officeDocument/2006/relationships" id="259" r:id="R7d6bc5e2926c4aa3"/>
    <p:sldId xmlns:r="http://schemas.openxmlformats.org/officeDocument/2006/relationships" id="260" r:id="R96f16cc28b024aa6"/>
    <p:sldId xmlns:r="http://schemas.openxmlformats.org/officeDocument/2006/relationships" id="261" r:id="R4793f8e05e4f4e29"/>
    <p:sldId xmlns:r="http://schemas.openxmlformats.org/officeDocument/2006/relationships" id="262" r:id="Rc841db0109cb4d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a64fc904ba431c" /><Relationship Type="http://schemas.openxmlformats.org/officeDocument/2006/relationships/slide" Target="/ppt/slides/slide1.xml" Id="Ra3553815b2e1490d" /><Relationship Type="http://schemas.openxmlformats.org/officeDocument/2006/relationships/slide" Target="/ppt/slides/slide2.xml" Id="R672e349cac4643fb" /><Relationship Type="http://schemas.openxmlformats.org/officeDocument/2006/relationships/slide" Target="/ppt/slides/slide3.xml" Id="R01629d47d11244b9" /><Relationship Type="http://schemas.openxmlformats.org/officeDocument/2006/relationships/slide" Target="/ppt/slides/slide4.xml" Id="R7d6bc5e2926c4aa3" /><Relationship Type="http://schemas.openxmlformats.org/officeDocument/2006/relationships/slide" Target="/ppt/slides/slide5.xml" Id="R96f16cc28b024aa6" /><Relationship Type="http://schemas.openxmlformats.org/officeDocument/2006/relationships/slide" Target="/ppt/slides/slide6.xml" Id="R4793f8e05e4f4e29" /><Relationship Type="http://schemas.openxmlformats.org/officeDocument/2006/relationships/slide" Target="/ppt/slides/slide7.xml" Id="Rc841db0109cb4d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e9b5afdbe541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9f3df49204be5" /><Relationship Type="http://schemas.openxmlformats.org/officeDocument/2006/relationships/theme" Target="/ppt/slideMasters/theme/theme1.xml" Id="Ree232e910b6a4b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39f3df49204b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75619ad5044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c8a0b23c449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e5458af204a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44b72dd9a47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7777f5cb04b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73fff3dec49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1c401847245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ANTIKVARISK RESTAURERINGSVERKSTED - ARV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ANTIKVARISK RESTAURERINGSVERKSTED - ARV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15 376 056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751 644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541 853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4 697 352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7 078 128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SYNNØVE GARBERG MOSLET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MOSLET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Rønningsbakken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torgeir@tradisjonsbygg-trondheim.no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www.tradisjonsbygg-trondheim.no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990 683 921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