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7cf8ca880a4a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7862454cc34c1b"/>
  </p:sldMasterIdLst>
  <p:sldIdLst>
    <p:sldId xmlns:r="http://schemas.openxmlformats.org/officeDocument/2006/relationships" id="256" r:id="R04bf26e232e047f2"/>
    <p:sldId xmlns:r="http://schemas.openxmlformats.org/officeDocument/2006/relationships" id="257" r:id="R7d84eb0de645418b"/>
    <p:sldId xmlns:r="http://schemas.openxmlformats.org/officeDocument/2006/relationships" id="258" r:id="Re168f197c5c5442f"/>
    <p:sldId xmlns:r="http://schemas.openxmlformats.org/officeDocument/2006/relationships" id="259" r:id="R273fc930b943488e"/>
    <p:sldId xmlns:r="http://schemas.openxmlformats.org/officeDocument/2006/relationships" id="260" r:id="Rd6117b938c5842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7862454cc34c1b" /><Relationship Type="http://schemas.openxmlformats.org/officeDocument/2006/relationships/slide" Target="/ppt/slides/slide1.xml" Id="R04bf26e232e047f2" /><Relationship Type="http://schemas.openxmlformats.org/officeDocument/2006/relationships/slide" Target="/ppt/slides/slide2.xml" Id="R7d84eb0de645418b" /><Relationship Type="http://schemas.openxmlformats.org/officeDocument/2006/relationships/slide" Target="/ppt/slides/slide3.xml" Id="Re168f197c5c5442f" /><Relationship Type="http://schemas.openxmlformats.org/officeDocument/2006/relationships/slide" Target="/ppt/slides/slide4.xml" Id="R273fc930b943488e" /><Relationship Type="http://schemas.openxmlformats.org/officeDocument/2006/relationships/slide" Target="/ppt/slides/slide5.xml" Id="Rd6117b938c5842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3300aef2c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920be9b9944e0" /><Relationship Type="http://schemas.openxmlformats.org/officeDocument/2006/relationships/theme" Target="/ppt/slideMasters/theme/theme1.xml" Id="R18157caa75e646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8920be9b9944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6a2816e6140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2323f5cbb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65b5b1ef54c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6eb26af5346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526fd87be46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BBS BULK III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BBS BULK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BBS BULK III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BBS BULK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BBS BULK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BBS BULK III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990 583 021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BBS BULK III AS</a:t>
            </a:r>
          </a:p>
        </p:txBody>
      </p:sp>
    </p:spTree>
  </p:cSld>
  <p:clrMapOvr>
    <a:masterClrMapping xmlns:a="http://schemas.openxmlformats.org/drawingml/2006/main"/>
  </p:clrMapOvr>
</p:sld>
</file>