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174fc5209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33dd1e04d4c27"/>
  </p:sldMasterIdLst>
  <p:sldIdLst>
    <p:sldId xmlns:r="http://schemas.openxmlformats.org/officeDocument/2006/relationships" id="256" r:id="Rb47b8dca498843b0"/>
    <p:sldId xmlns:r="http://schemas.openxmlformats.org/officeDocument/2006/relationships" id="257" r:id="Rff55c03b2e8b4983"/>
    <p:sldId xmlns:r="http://schemas.openxmlformats.org/officeDocument/2006/relationships" id="258" r:id="R7d5b1f2631ad47ee"/>
    <p:sldId xmlns:r="http://schemas.openxmlformats.org/officeDocument/2006/relationships" id="259" r:id="Rfdd8e3d2b8854124"/>
    <p:sldId xmlns:r="http://schemas.openxmlformats.org/officeDocument/2006/relationships" id="260" r:id="R4777e9e6105244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33dd1e04d4c27" /><Relationship Type="http://schemas.openxmlformats.org/officeDocument/2006/relationships/slide" Target="/ppt/slides/slide1.xml" Id="Rb47b8dca498843b0" /><Relationship Type="http://schemas.openxmlformats.org/officeDocument/2006/relationships/slide" Target="/ppt/slides/slide2.xml" Id="Rff55c03b2e8b4983" /><Relationship Type="http://schemas.openxmlformats.org/officeDocument/2006/relationships/slide" Target="/ppt/slides/slide3.xml" Id="R7d5b1f2631ad47ee" /><Relationship Type="http://schemas.openxmlformats.org/officeDocument/2006/relationships/slide" Target="/ppt/slides/slide4.xml" Id="Rfdd8e3d2b8854124" /><Relationship Type="http://schemas.openxmlformats.org/officeDocument/2006/relationships/slide" Target="/ppt/slides/slide5.xml" Id="R4777e9e6105244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1bd8423c3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a908b00e74b72" /><Relationship Type="http://schemas.openxmlformats.org/officeDocument/2006/relationships/theme" Target="/ppt/slideMasters/theme/theme1.xml" Id="R1b90cb5209c4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a908b00e7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3eb9cdef5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b7c1af7b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ca4fbb462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dd5dd2151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bb0add8d8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