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0a87cbea0d4e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cd38afdd34db7"/>
  </p:sldMasterIdLst>
  <p:sldIdLst>
    <p:sldId xmlns:r="http://schemas.openxmlformats.org/officeDocument/2006/relationships" id="256" r:id="Rc43ad86ad25e4b90"/>
    <p:sldId xmlns:r="http://schemas.openxmlformats.org/officeDocument/2006/relationships" id="257" r:id="R19376272012c467f"/>
    <p:sldId xmlns:r="http://schemas.openxmlformats.org/officeDocument/2006/relationships" id="258" r:id="R0d93c0c39b314e94"/>
    <p:sldId xmlns:r="http://schemas.openxmlformats.org/officeDocument/2006/relationships" id="259" r:id="R0d656407f6bb4157"/>
    <p:sldId xmlns:r="http://schemas.openxmlformats.org/officeDocument/2006/relationships" id="260" r:id="Rfb83d70d4aaf4ea8"/>
    <p:sldId xmlns:r="http://schemas.openxmlformats.org/officeDocument/2006/relationships" id="261" r:id="R4866f99de6f4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cd38afdd34db7" /><Relationship Type="http://schemas.openxmlformats.org/officeDocument/2006/relationships/slide" Target="/ppt/slides/slide1.xml" Id="Rc43ad86ad25e4b90" /><Relationship Type="http://schemas.openxmlformats.org/officeDocument/2006/relationships/slide" Target="/ppt/slides/slide2.xml" Id="R19376272012c467f" /><Relationship Type="http://schemas.openxmlformats.org/officeDocument/2006/relationships/slide" Target="/ppt/slides/slide3.xml" Id="R0d93c0c39b314e94" /><Relationship Type="http://schemas.openxmlformats.org/officeDocument/2006/relationships/slide" Target="/ppt/slides/slide4.xml" Id="R0d656407f6bb4157" /><Relationship Type="http://schemas.openxmlformats.org/officeDocument/2006/relationships/slide" Target="/ppt/slides/slide5.xml" Id="Rfb83d70d4aaf4ea8" /><Relationship Type="http://schemas.openxmlformats.org/officeDocument/2006/relationships/slide" Target="/ppt/slides/slide6.xml" Id="R4866f99de6f4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c0da9fa9d4f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70607b8114a2d" /><Relationship Type="http://schemas.openxmlformats.org/officeDocument/2006/relationships/theme" Target="/ppt/slideMasters/theme/theme1.xml" Id="Rf2af0926f2994b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470607b8114a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860b004f544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0f924e45346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750934579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69e667e6943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c60538e7640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975ff01a1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