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8c38d5ba649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25691fa9344ebf"/>
  </p:sldMasterIdLst>
  <p:sldIdLst>
    <p:sldId xmlns:r="http://schemas.openxmlformats.org/officeDocument/2006/relationships" id="256" r:id="R4a41d370f921492b"/>
    <p:sldId xmlns:r="http://schemas.openxmlformats.org/officeDocument/2006/relationships" id="257" r:id="Rfc9f71b1a44a4da6"/>
    <p:sldId xmlns:r="http://schemas.openxmlformats.org/officeDocument/2006/relationships" id="258" r:id="R26908f7011b04c43"/>
    <p:sldId xmlns:r="http://schemas.openxmlformats.org/officeDocument/2006/relationships" id="259" r:id="R5397c7d27e67414c"/>
    <p:sldId xmlns:r="http://schemas.openxmlformats.org/officeDocument/2006/relationships" id="260" r:id="R53a8d850e8c6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5691fa9344ebf" /><Relationship Type="http://schemas.openxmlformats.org/officeDocument/2006/relationships/slide" Target="/ppt/slides/slide1.xml" Id="R4a41d370f921492b" /><Relationship Type="http://schemas.openxmlformats.org/officeDocument/2006/relationships/slide" Target="/ppt/slides/slide2.xml" Id="Rfc9f71b1a44a4da6" /><Relationship Type="http://schemas.openxmlformats.org/officeDocument/2006/relationships/slide" Target="/ppt/slides/slide3.xml" Id="R26908f7011b04c43" /><Relationship Type="http://schemas.openxmlformats.org/officeDocument/2006/relationships/slide" Target="/ppt/slides/slide4.xml" Id="R5397c7d27e67414c" /><Relationship Type="http://schemas.openxmlformats.org/officeDocument/2006/relationships/slide" Target="/ppt/slides/slide5.xml" Id="R53a8d850e8c6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740d94222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06a901dda4a25" /><Relationship Type="http://schemas.openxmlformats.org/officeDocument/2006/relationships/theme" Target="/ppt/slideMasters/theme/theme1.xml" Id="Rc532746d9ca0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06a901dda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4e5dd83d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4a29d1be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97db93a0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5b1029d4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67ccd8483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