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62e9732bc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8ecfff89a4474f"/>
  </p:sldMasterIdLst>
  <p:sldIdLst>
    <p:sldId xmlns:r="http://schemas.openxmlformats.org/officeDocument/2006/relationships" id="256" r:id="R46664693b8864b57"/>
    <p:sldId xmlns:r="http://schemas.openxmlformats.org/officeDocument/2006/relationships" id="257" r:id="R76c6e65a7ea64609"/>
    <p:sldId xmlns:r="http://schemas.openxmlformats.org/officeDocument/2006/relationships" id="258" r:id="R5146591cf6194812"/>
    <p:sldId xmlns:r="http://schemas.openxmlformats.org/officeDocument/2006/relationships" id="259" r:id="R0a5507fa64194ac8"/>
    <p:sldId xmlns:r="http://schemas.openxmlformats.org/officeDocument/2006/relationships" id="260" r:id="R975af05381a641b8"/>
    <p:sldId xmlns:r="http://schemas.openxmlformats.org/officeDocument/2006/relationships" id="261" r:id="R6899a4979def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ecfff89a4474f" /><Relationship Type="http://schemas.openxmlformats.org/officeDocument/2006/relationships/slide" Target="/ppt/slides/slide1.xml" Id="R46664693b8864b57" /><Relationship Type="http://schemas.openxmlformats.org/officeDocument/2006/relationships/slide" Target="/ppt/slides/slide2.xml" Id="R76c6e65a7ea64609" /><Relationship Type="http://schemas.openxmlformats.org/officeDocument/2006/relationships/slide" Target="/ppt/slides/slide3.xml" Id="R5146591cf6194812" /><Relationship Type="http://schemas.openxmlformats.org/officeDocument/2006/relationships/slide" Target="/ppt/slides/slide4.xml" Id="R0a5507fa64194ac8" /><Relationship Type="http://schemas.openxmlformats.org/officeDocument/2006/relationships/slide" Target="/ppt/slides/slide5.xml" Id="R975af05381a641b8" /><Relationship Type="http://schemas.openxmlformats.org/officeDocument/2006/relationships/slide" Target="/ppt/slides/slide6.xml" Id="R6899a4979def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44baa44fd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dfac57eb24720" /><Relationship Type="http://schemas.openxmlformats.org/officeDocument/2006/relationships/theme" Target="/ppt/slideMasters/theme/theme1.xml" Id="Rcc1578818294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dfac57eb247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218118bd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bab8ef8d49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93a78b3a1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68f7643b2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e2174fb647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e4ff2d222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