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a7d958ddb049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3fd53273c44247"/>
  </p:sldMasterIdLst>
  <p:sldIdLst>
    <p:sldId xmlns:r="http://schemas.openxmlformats.org/officeDocument/2006/relationships" id="256" r:id="R3980dbcdbc024167"/>
    <p:sldId xmlns:r="http://schemas.openxmlformats.org/officeDocument/2006/relationships" id="257" r:id="R4beeaa76e3cc42b1"/>
    <p:sldId xmlns:r="http://schemas.openxmlformats.org/officeDocument/2006/relationships" id="258" r:id="R296a4e718a0447ee"/>
    <p:sldId xmlns:r="http://schemas.openxmlformats.org/officeDocument/2006/relationships" id="259" r:id="R8108e797a5ec468b"/>
    <p:sldId xmlns:r="http://schemas.openxmlformats.org/officeDocument/2006/relationships" id="260" r:id="R9389ec7b09534207"/>
    <p:sldId xmlns:r="http://schemas.openxmlformats.org/officeDocument/2006/relationships" id="261" r:id="R7a44fd0048234162"/>
    <p:sldId xmlns:r="http://schemas.openxmlformats.org/officeDocument/2006/relationships" id="262" r:id="R1207d43424db4c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3fd53273c44247" /><Relationship Type="http://schemas.openxmlformats.org/officeDocument/2006/relationships/slide" Target="/ppt/slides/slide1.xml" Id="R3980dbcdbc024167" /><Relationship Type="http://schemas.openxmlformats.org/officeDocument/2006/relationships/slide" Target="/ppt/slides/slide2.xml" Id="R4beeaa76e3cc42b1" /><Relationship Type="http://schemas.openxmlformats.org/officeDocument/2006/relationships/slide" Target="/ppt/slides/slide3.xml" Id="R296a4e718a0447ee" /><Relationship Type="http://schemas.openxmlformats.org/officeDocument/2006/relationships/slide" Target="/ppt/slides/slide4.xml" Id="R8108e797a5ec468b" /><Relationship Type="http://schemas.openxmlformats.org/officeDocument/2006/relationships/slide" Target="/ppt/slides/slide5.xml" Id="R9389ec7b09534207" /><Relationship Type="http://schemas.openxmlformats.org/officeDocument/2006/relationships/slide" Target="/ppt/slides/slide6.xml" Id="R7a44fd0048234162" /><Relationship Type="http://schemas.openxmlformats.org/officeDocument/2006/relationships/slide" Target="/ppt/slides/slide7.xml" Id="R1207d43424db4c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5aaee859624e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1e848e2bd4e05" /><Relationship Type="http://schemas.openxmlformats.org/officeDocument/2006/relationships/theme" Target="/ppt/slideMasters/theme/theme1.xml" Id="Rfaf6fdaad4cf40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b1e848e2bd4e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64e433b2f047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1479c5c1a46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fdc687510f4d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32210473c641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ee0ae78f734d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250a48a2044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fb18d076a44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HALDEN BOLIGSENTER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 BOLIGSENTER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11 987 142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746 312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645 451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3 149 283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5 734 904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 BOLIGBYGGELAG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Busterudgata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1776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21 37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990 451 613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