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e17d71ae6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09d817b2b46e8"/>
  </p:sldMasterIdLst>
  <p:sldIdLst>
    <p:sldId xmlns:r="http://schemas.openxmlformats.org/officeDocument/2006/relationships" id="256" r:id="Ra86db5d5e4694800"/>
    <p:sldId xmlns:r="http://schemas.openxmlformats.org/officeDocument/2006/relationships" id="257" r:id="R107fbdadf2a14b71"/>
    <p:sldId xmlns:r="http://schemas.openxmlformats.org/officeDocument/2006/relationships" id="258" r:id="R07c9b364da70470b"/>
    <p:sldId xmlns:r="http://schemas.openxmlformats.org/officeDocument/2006/relationships" id="259" r:id="R3b437f25cbf44974"/>
    <p:sldId xmlns:r="http://schemas.openxmlformats.org/officeDocument/2006/relationships" id="260" r:id="R1ec4e83a6c3a40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09d817b2b46e8" /><Relationship Type="http://schemas.openxmlformats.org/officeDocument/2006/relationships/slide" Target="/ppt/slides/slide1.xml" Id="Ra86db5d5e4694800" /><Relationship Type="http://schemas.openxmlformats.org/officeDocument/2006/relationships/slide" Target="/ppt/slides/slide2.xml" Id="R107fbdadf2a14b71" /><Relationship Type="http://schemas.openxmlformats.org/officeDocument/2006/relationships/slide" Target="/ppt/slides/slide3.xml" Id="R07c9b364da70470b" /><Relationship Type="http://schemas.openxmlformats.org/officeDocument/2006/relationships/slide" Target="/ppt/slides/slide4.xml" Id="R3b437f25cbf44974" /><Relationship Type="http://schemas.openxmlformats.org/officeDocument/2006/relationships/slide" Target="/ppt/slides/slide5.xml" Id="R1ec4e83a6c3a40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413df2080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564d74574aaa" /><Relationship Type="http://schemas.openxmlformats.org/officeDocument/2006/relationships/theme" Target="/ppt/slideMasters/theme/theme1.xml" Id="R330b6f37d46046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9564d7457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00a1312e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aba2e088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3dd063d92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dc0dc3f66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a32b261c5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HEGGELIA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HEGGELIA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HEGGELIA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HEGGELIA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HEGGELIA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HEGGELIA HOLDING AS</a:t>
            </a:r>
          </a:p>
        </p:txBody>
      </p:sp>
    </p:spTree>
  </p:cSld>
  <p:clrMapOvr>
    <a:masterClrMapping xmlns:a="http://schemas.openxmlformats.org/drawingml/2006/main"/>
  </p:clrMapOvr>
</p:sld>
</file>