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d2192f554f4b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73667f73f44561"/>
  </p:sldMasterIdLst>
  <p:sldIdLst>
    <p:sldId xmlns:r="http://schemas.openxmlformats.org/officeDocument/2006/relationships" id="256" r:id="R25b7a4a554b44daa"/>
    <p:sldId xmlns:r="http://schemas.openxmlformats.org/officeDocument/2006/relationships" id="257" r:id="R6b85acb591284e6c"/>
    <p:sldId xmlns:r="http://schemas.openxmlformats.org/officeDocument/2006/relationships" id="258" r:id="Rc350b17d3c564f8d"/>
    <p:sldId xmlns:r="http://schemas.openxmlformats.org/officeDocument/2006/relationships" id="259" r:id="R22ab7d25a8ed4cd3"/>
    <p:sldId xmlns:r="http://schemas.openxmlformats.org/officeDocument/2006/relationships" id="260" r:id="R90547d0e7afa4716"/>
    <p:sldId xmlns:r="http://schemas.openxmlformats.org/officeDocument/2006/relationships" id="261" r:id="R8b9b1c4ebe384e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73667f73f44561" /><Relationship Type="http://schemas.openxmlformats.org/officeDocument/2006/relationships/slide" Target="/ppt/slides/slide1.xml" Id="R25b7a4a554b44daa" /><Relationship Type="http://schemas.openxmlformats.org/officeDocument/2006/relationships/slide" Target="/ppt/slides/slide2.xml" Id="R6b85acb591284e6c" /><Relationship Type="http://schemas.openxmlformats.org/officeDocument/2006/relationships/slide" Target="/ppt/slides/slide3.xml" Id="Rc350b17d3c564f8d" /><Relationship Type="http://schemas.openxmlformats.org/officeDocument/2006/relationships/slide" Target="/ppt/slides/slide4.xml" Id="R22ab7d25a8ed4cd3" /><Relationship Type="http://schemas.openxmlformats.org/officeDocument/2006/relationships/slide" Target="/ppt/slides/slide5.xml" Id="R90547d0e7afa4716" /><Relationship Type="http://schemas.openxmlformats.org/officeDocument/2006/relationships/slide" Target="/ppt/slides/slide6.xml" Id="R8b9b1c4ebe384e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cbf4054b7f4a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1199209c548b4" /><Relationship Type="http://schemas.openxmlformats.org/officeDocument/2006/relationships/theme" Target="/ppt/slideMasters/theme/theme1.xml" Id="Re3744cec891e47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a1199209c548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fb0c322d94d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4fda6d64046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46cf22ad349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1e18764bf48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36c04e71c42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b221d353742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 CARIB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 CARIB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990 369 739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