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0349c5ab744d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68bb1215ec439b"/>
  </p:sldMasterIdLst>
  <p:sldIdLst>
    <p:sldId xmlns:r="http://schemas.openxmlformats.org/officeDocument/2006/relationships" id="256" r:id="R9e3168905ff346af"/>
    <p:sldId xmlns:r="http://schemas.openxmlformats.org/officeDocument/2006/relationships" id="257" r:id="R5637ddb3e06b4df7"/>
    <p:sldId xmlns:r="http://schemas.openxmlformats.org/officeDocument/2006/relationships" id="258" r:id="R42a27850036a44fa"/>
    <p:sldId xmlns:r="http://schemas.openxmlformats.org/officeDocument/2006/relationships" id="259" r:id="Ra7583eb5547e4bac"/>
    <p:sldId xmlns:r="http://schemas.openxmlformats.org/officeDocument/2006/relationships" id="260" r:id="Re11cbb0b42e5454e"/>
    <p:sldId xmlns:r="http://schemas.openxmlformats.org/officeDocument/2006/relationships" id="261" r:id="Raaf747d9ec1d4878"/>
    <p:sldId xmlns:r="http://schemas.openxmlformats.org/officeDocument/2006/relationships" id="262" r:id="R7b333f1c7ce543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68bb1215ec439b" /><Relationship Type="http://schemas.openxmlformats.org/officeDocument/2006/relationships/slide" Target="/ppt/slides/slide1.xml" Id="R9e3168905ff346af" /><Relationship Type="http://schemas.openxmlformats.org/officeDocument/2006/relationships/slide" Target="/ppt/slides/slide2.xml" Id="R5637ddb3e06b4df7" /><Relationship Type="http://schemas.openxmlformats.org/officeDocument/2006/relationships/slide" Target="/ppt/slides/slide3.xml" Id="R42a27850036a44fa" /><Relationship Type="http://schemas.openxmlformats.org/officeDocument/2006/relationships/slide" Target="/ppt/slides/slide4.xml" Id="Ra7583eb5547e4bac" /><Relationship Type="http://schemas.openxmlformats.org/officeDocument/2006/relationships/slide" Target="/ppt/slides/slide5.xml" Id="Re11cbb0b42e5454e" /><Relationship Type="http://schemas.openxmlformats.org/officeDocument/2006/relationships/slide" Target="/ppt/slides/slide6.xml" Id="Raaf747d9ec1d4878" /><Relationship Type="http://schemas.openxmlformats.org/officeDocument/2006/relationships/slide" Target="/ppt/slides/slide7.xml" Id="R7b333f1c7ce543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33e2865c9d41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6161611374b00" /><Relationship Type="http://schemas.openxmlformats.org/officeDocument/2006/relationships/theme" Target="/ppt/slideMasters/theme/theme1.xml" Id="R6280c3d46f7b4b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d6161611374b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a202db39f4a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a4dc33af643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239f30e86743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426cdf7104e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5cf9a8f2f4a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d3e53f91a45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29c3e72e7a4c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TONERUD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TONERUD AS ble etablert [år] og holder til i Enebakk.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910 264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891 514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TONERUD ULF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Brueng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1912 Enebakk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990 344 949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TONERUD AS</a:t>
            </a:r>
          </a:p>
        </p:txBody>
      </p:sp>
    </p:spTree>
  </p:cSld>
  <p:clrMapOvr>
    <a:masterClrMapping xmlns:a="http://schemas.openxmlformats.org/drawingml/2006/main"/>
  </p:clrMapOvr>
</p:sld>
</file>