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414f35ffbf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8797e52a2542f0"/>
  </p:sldMasterIdLst>
  <p:sldIdLst>
    <p:sldId xmlns:r="http://schemas.openxmlformats.org/officeDocument/2006/relationships" id="256" r:id="Rd542e8065a2142ce"/>
    <p:sldId xmlns:r="http://schemas.openxmlformats.org/officeDocument/2006/relationships" id="257" r:id="R2aeff85245cc4067"/>
    <p:sldId xmlns:r="http://schemas.openxmlformats.org/officeDocument/2006/relationships" id="258" r:id="Racd241801d624874"/>
    <p:sldId xmlns:r="http://schemas.openxmlformats.org/officeDocument/2006/relationships" id="259" r:id="R54212cce7b594515"/>
    <p:sldId xmlns:r="http://schemas.openxmlformats.org/officeDocument/2006/relationships" id="260" r:id="Re157b1c4a0a54831"/>
    <p:sldId xmlns:r="http://schemas.openxmlformats.org/officeDocument/2006/relationships" id="261" r:id="R4ec242f286bc475f"/>
    <p:sldId xmlns:r="http://schemas.openxmlformats.org/officeDocument/2006/relationships" id="262" r:id="R4050090af7cd44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797e52a2542f0" /><Relationship Type="http://schemas.openxmlformats.org/officeDocument/2006/relationships/slide" Target="/ppt/slides/slide1.xml" Id="Rd542e8065a2142ce" /><Relationship Type="http://schemas.openxmlformats.org/officeDocument/2006/relationships/slide" Target="/ppt/slides/slide2.xml" Id="R2aeff85245cc4067" /><Relationship Type="http://schemas.openxmlformats.org/officeDocument/2006/relationships/slide" Target="/ppt/slides/slide3.xml" Id="Racd241801d624874" /><Relationship Type="http://schemas.openxmlformats.org/officeDocument/2006/relationships/slide" Target="/ppt/slides/slide4.xml" Id="R54212cce7b594515" /><Relationship Type="http://schemas.openxmlformats.org/officeDocument/2006/relationships/slide" Target="/ppt/slides/slide5.xml" Id="Re157b1c4a0a54831" /><Relationship Type="http://schemas.openxmlformats.org/officeDocument/2006/relationships/slide" Target="/ppt/slides/slide6.xml" Id="R4ec242f286bc475f" /><Relationship Type="http://schemas.openxmlformats.org/officeDocument/2006/relationships/slide" Target="/ppt/slides/slide7.xml" Id="R4050090af7cd44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86980dde448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5bc3a952641bb" /><Relationship Type="http://schemas.openxmlformats.org/officeDocument/2006/relationships/theme" Target="/ppt/slideMasters/theme/theme1.xml" Id="Ra5b067d2885840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25bc3a952641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97ea901db46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50f4f78c24f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556808e9246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17235394747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48858469543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7d9c1fb6b40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e60b0ad154b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56 952 610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62 749 861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