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255cc14f7b43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d56eb31e774153"/>
  </p:sldMasterIdLst>
  <p:sldIdLst>
    <p:sldId xmlns:r="http://schemas.openxmlformats.org/officeDocument/2006/relationships" id="256" r:id="Rd1fa29a4bd754bc9"/>
    <p:sldId xmlns:r="http://schemas.openxmlformats.org/officeDocument/2006/relationships" id="257" r:id="Rd27175a353664987"/>
    <p:sldId xmlns:r="http://schemas.openxmlformats.org/officeDocument/2006/relationships" id="258" r:id="R7dbe6a55fdaf463b"/>
    <p:sldId xmlns:r="http://schemas.openxmlformats.org/officeDocument/2006/relationships" id="259" r:id="R0ca1d4ee18224ecf"/>
    <p:sldId xmlns:r="http://schemas.openxmlformats.org/officeDocument/2006/relationships" id="260" r:id="R1332c9ca337c4ccf"/>
    <p:sldId xmlns:r="http://schemas.openxmlformats.org/officeDocument/2006/relationships" id="261" r:id="R71729f1e13a94ef9"/>
    <p:sldId xmlns:r="http://schemas.openxmlformats.org/officeDocument/2006/relationships" id="262" r:id="R35cf28f786f449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d56eb31e774153" /><Relationship Type="http://schemas.openxmlformats.org/officeDocument/2006/relationships/slide" Target="/ppt/slides/slide1.xml" Id="Rd1fa29a4bd754bc9" /><Relationship Type="http://schemas.openxmlformats.org/officeDocument/2006/relationships/slide" Target="/ppt/slides/slide2.xml" Id="Rd27175a353664987" /><Relationship Type="http://schemas.openxmlformats.org/officeDocument/2006/relationships/slide" Target="/ppt/slides/slide3.xml" Id="R7dbe6a55fdaf463b" /><Relationship Type="http://schemas.openxmlformats.org/officeDocument/2006/relationships/slide" Target="/ppt/slides/slide4.xml" Id="R0ca1d4ee18224ecf" /><Relationship Type="http://schemas.openxmlformats.org/officeDocument/2006/relationships/slide" Target="/ppt/slides/slide5.xml" Id="R1332c9ca337c4ccf" /><Relationship Type="http://schemas.openxmlformats.org/officeDocument/2006/relationships/slide" Target="/ppt/slides/slide6.xml" Id="R71729f1e13a94ef9" /><Relationship Type="http://schemas.openxmlformats.org/officeDocument/2006/relationships/slide" Target="/ppt/slides/slide7.xml" Id="R35cf28f786f449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4885fcb50741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a3bbde42743fc" /><Relationship Type="http://schemas.openxmlformats.org/officeDocument/2006/relationships/theme" Target="/ppt/slideMasters/theme/theme1.xml" Id="Rf2d8f25d15fe45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fa3bbde42743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f886906be4a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af8b4e7ed48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420aa4b5d4c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1fb09a07e44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eece475d44b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6ee1652ff40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85493615742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MASKIN AS ble etablert [år] og holder til i Lødingen.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35 651 206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2 461 811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1 591 881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11 619 226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22 159 713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KYRRE  –  56,0 %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ARE KREY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KARIANNE KREY  –  22,0 %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8410 Lødingen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kyrre@knmaskin.no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www.knmaskin.no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990 311 684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