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ca879e062742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a8ba514f74057"/>
  </p:sldMasterIdLst>
  <p:sldIdLst>
    <p:sldId xmlns:r="http://schemas.openxmlformats.org/officeDocument/2006/relationships" id="256" r:id="Rca6d3510864f4187"/>
    <p:sldId xmlns:r="http://schemas.openxmlformats.org/officeDocument/2006/relationships" id="257" r:id="Ra6962916da7a453e"/>
    <p:sldId xmlns:r="http://schemas.openxmlformats.org/officeDocument/2006/relationships" id="258" r:id="Rc498dda3406e44f8"/>
    <p:sldId xmlns:r="http://schemas.openxmlformats.org/officeDocument/2006/relationships" id="259" r:id="R9cadd0f6a6cd42a4"/>
    <p:sldId xmlns:r="http://schemas.openxmlformats.org/officeDocument/2006/relationships" id="260" r:id="R16197808eda643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a8ba514f74057" /><Relationship Type="http://schemas.openxmlformats.org/officeDocument/2006/relationships/slide" Target="/ppt/slides/slide1.xml" Id="Rca6d3510864f4187" /><Relationship Type="http://schemas.openxmlformats.org/officeDocument/2006/relationships/slide" Target="/ppt/slides/slide2.xml" Id="Ra6962916da7a453e" /><Relationship Type="http://schemas.openxmlformats.org/officeDocument/2006/relationships/slide" Target="/ppt/slides/slide3.xml" Id="Rc498dda3406e44f8" /><Relationship Type="http://schemas.openxmlformats.org/officeDocument/2006/relationships/slide" Target="/ppt/slides/slide4.xml" Id="R9cadd0f6a6cd42a4" /><Relationship Type="http://schemas.openxmlformats.org/officeDocument/2006/relationships/slide" Target="/ppt/slides/slide5.xml" Id="R16197808eda643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e0a5b37d1b41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8650aff5b4ba4" /><Relationship Type="http://schemas.openxmlformats.org/officeDocument/2006/relationships/theme" Target="/ppt/slideMasters/theme/theme1.xml" Id="R53d9a35cc0904b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58650aff5b4b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058353bd648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261fc31ff4c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eed1acfbe4c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808c486ce4e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37fab5af042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GO' PLASSEN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PLASSEN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GO' PLASSEN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PLASSEN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PLASSEN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PLASSEN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990 301 271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PLASSEN AS</a:t>
            </a:r>
          </a:p>
        </p:txBody>
      </p:sp>
    </p:spTree>
  </p:cSld>
  <p:clrMapOvr>
    <a:masterClrMapping xmlns:a="http://schemas.openxmlformats.org/drawingml/2006/main"/>
  </p:clrMapOvr>
</p:sld>
</file>